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sldIdLst>
    <p:sldId id="256" r:id="rId4"/>
    <p:sldId id="257" r:id="rId6"/>
    <p:sldId id="258" r:id="rId7"/>
    <p:sldId id="263" r:id="rId8"/>
    <p:sldId id="259" r:id="rId9"/>
    <p:sldId id="267" r:id="rId10"/>
    <p:sldId id="260" r:id="rId11"/>
    <p:sldId id="270" r:id="rId12"/>
    <p:sldId id="268" r:id="rId13"/>
    <p:sldId id="305" r:id="rId14"/>
    <p:sldId id="306" r:id="rId15"/>
    <p:sldId id="307" r:id="rId16"/>
    <p:sldId id="271" r:id="rId17"/>
    <p:sldId id="261" r:id="rId18"/>
    <p:sldId id="274" r:id="rId19"/>
    <p:sldId id="276" r:id="rId20"/>
    <p:sldId id="262"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e" initials="N"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5646" autoAdjust="0"/>
  </p:normalViewPr>
  <p:slideViewPr>
    <p:cSldViewPr snapToGrid="0">
      <p:cViewPr>
        <p:scale>
          <a:sx n="90" d="100"/>
          <a:sy n="90" d="100"/>
        </p:scale>
        <p:origin x="-1332" y="-660"/>
      </p:cViewPr>
      <p:guideLst>
        <p:guide orient="horz" pos="2160"/>
        <p:guide pos="3921"/>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129.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D0059C5F-B9A5-468F-BF58-946F646F4C6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E6A00DD4-C213-455F-ADD7-8F199DEFAD81}"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5927497-1569-442A-990D-C488ED489F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D43744-2140-416D-9898-53DDF5BA45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92EE1E6C-AA33-4FFA-B98C-09FA2A002AD0}"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9pPr>
          </a:lstStyle>
          <a:p>
            <a:r>
              <a:rPr lang="zh-CN" altLang="en-US" dirty="0">
                <a:latin typeface="微软雅黑" panose="020B0503020204020204" pitchFamily="34" charset="-122"/>
                <a:ea typeface="微软雅黑" panose="020B0503020204020204" pitchFamily="34" charset="-122"/>
              </a:rPr>
              <a:t>单击此处编辑母版标题样式</a:t>
            </a:r>
            <a:endParaRPr lang="zh-CN" altLang="en-US" dirty="0">
              <a:latin typeface="微软雅黑" panose="020B0503020204020204" pitchFamily="34" charset="-122"/>
              <a:ea typeface="微软雅黑" panose="020B0503020204020204" pitchFamily="34" charset="-122"/>
            </a:endParaRPr>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latin typeface="微软雅黑" panose="020B0503020204020204" pitchFamily="34" charset="-122"/>
                <a:ea typeface="微软雅黑" panose="020B0503020204020204" pitchFamily="34" charset="-122"/>
              </a:rPr>
              <a:t>单击此处编辑母版文本样式</a:t>
            </a:r>
            <a:endParaRPr lang="zh-CN" altLang="en-US">
              <a:latin typeface="微软雅黑" panose="020B0503020204020204" pitchFamily="34" charset="-122"/>
              <a:ea typeface="微软雅黑" panose="020B0503020204020204" pitchFamily="34" charset="-122"/>
            </a:endParaRPr>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latin typeface="微软雅黑" panose="020B0503020204020204" pitchFamily="34" charset="-122"/>
                <a:ea typeface="微软雅黑" panose="020B0503020204020204" pitchFamily="34" charset="-122"/>
              </a:rPr>
              <a:t>单击此处编辑母版文本样式</a:t>
            </a:r>
            <a:endParaRPr lang="zh-CN" altLang="en-US">
              <a:latin typeface="微软雅黑" panose="020B0503020204020204" pitchFamily="34" charset="-122"/>
              <a:ea typeface="微软雅黑" panose="020B0503020204020204" pitchFamily="34" charset="-122"/>
            </a:endParaRPr>
          </a:p>
          <a:p>
            <a:pPr lvl="1"/>
            <a:r>
              <a:rPr lang="zh-CN" altLang="en-US">
                <a:latin typeface="微软雅黑" panose="020B0503020204020204" pitchFamily="34" charset="-122"/>
                <a:ea typeface="微软雅黑" panose="020B0503020204020204" pitchFamily="34" charset="-122"/>
              </a:rPr>
              <a:t>二级</a:t>
            </a:r>
            <a:endParaRPr lang="zh-CN" altLang="en-US">
              <a:latin typeface="微软雅黑" panose="020B0503020204020204" pitchFamily="34" charset="-122"/>
              <a:ea typeface="微软雅黑" panose="020B0503020204020204" pitchFamily="34" charset="-122"/>
            </a:endParaRPr>
          </a:p>
          <a:p>
            <a:pPr lvl="2"/>
            <a:r>
              <a:rPr lang="zh-CN" altLang="en-US">
                <a:latin typeface="微软雅黑" panose="020B0503020204020204" pitchFamily="34" charset="-122"/>
                <a:ea typeface="微软雅黑" panose="020B0503020204020204" pitchFamily="34" charset="-122"/>
              </a:rPr>
              <a:t>三级</a:t>
            </a:r>
            <a:endParaRPr lang="zh-CN" altLang="en-US">
              <a:latin typeface="微软雅黑" panose="020B0503020204020204" pitchFamily="34" charset="-122"/>
              <a:ea typeface="微软雅黑" panose="020B0503020204020204" pitchFamily="34" charset="-122"/>
            </a:endParaRPr>
          </a:p>
          <a:p>
            <a:pPr lvl="3"/>
            <a:r>
              <a:rPr lang="zh-CN" altLang="en-US">
                <a:latin typeface="微软雅黑" panose="020B0503020204020204" pitchFamily="34" charset="-122"/>
                <a:ea typeface="微软雅黑" panose="020B0503020204020204" pitchFamily="34" charset="-122"/>
              </a:rPr>
              <a:t>四级</a:t>
            </a:r>
            <a:endParaRPr lang="zh-CN" altLang="en-US">
              <a:latin typeface="微软雅黑" panose="020B0503020204020204" pitchFamily="34" charset="-122"/>
              <a:ea typeface="微软雅黑" panose="020B0503020204020204" pitchFamily="34" charset="-122"/>
            </a:endParaRPr>
          </a:p>
          <a:p>
            <a:pPr lvl="4"/>
            <a:r>
              <a:rPr lang="zh-CN" altLang="en-US">
                <a:latin typeface="微软雅黑" panose="020B0503020204020204" pitchFamily="34" charset="-122"/>
                <a:ea typeface="微软雅黑" panose="020B0503020204020204" pitchFamily="34" charset="-122"/>
              </a:rPr>
              <a:t>五级</a:t>
            </a:r>
            <a:endParaRPr lang="zh-CN" altLang="en-US">
              <a:latin typeface="微软雅黑" panose="020B0503020204020204" pitchFamily="34" charset="-122"/>
              <a:ea typeface="微软雅黑" panose="020B0503020204020204" pitchFamily="34" charset="-122"/>
            </a:endParaRPr>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5927497-1569-442A-990D-C488ED489F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D43744-2140-416D-9898-53DDF5BA45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5927497-1569-442A-990D-C488ED489FE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3D43744-2140-416D-9898-53DDF5BA45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7" Type="http://schemas.openxmlformats.org/officeDocument/2006/relationships/notesSlide" Target="../notesSlides/notesSlide10.xml"/><Relationship Id="rId16" Type="http://schemas.openxmlformats.org/officeDocument/2006/relationships/slideLayout" Target="../slideLayouts/slideLayout3.xml"/><Relationship Id="rId15" Type="http://schemas.openxmlformats.org/officeDocument/2006/relationships/image" Target="../media/image7.png"/><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11.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media/image8.png"/><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2" Type="http://schemas.openxmlformats.org/officeDocument/2006/relationships/notesSlide" Target="../notesSlides/notesSlide11.xml"/><Relationship Id="rId11" Type="http://schemas.openxmlformats.org/officeDocument/2006/relationships/slideLayout" Target="../slideLayouts/slideLayout3.xml"/><Relationship Id="rId10" Type="http://schemas.openxmlformats.org/officeDocument/2006/relationships/tags" Target="../tags/tag112.xml"/><Relationship Id="rId1" Type="http://schemas.openxmlformats.org/officeDocument/2006/relationships/tags" Target="../tags/tag104.xml"/></Relationships>
</file>

<file path=ppt/slides/_rels/slide12.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2" Type="http://schemas.openxmlformats.org/officeDocument/2006/relationships/notesSlide" Target="../notesSlides/notesSlide12.xml"/><Relationship Id="rId11" Type="http://schemas.openxmlformats.org/officeDocument/2006/relationships/slideLayout" Target="../slideLayouts/slideLayout3.xml"/><Relationship Id="rId10" Type="http://schemas.openxmlformats.org/officeDocument/2006/relationships/image" Target="../media/image9.png"/><Relationship Id="rId1" Type="http://schemas.openxmlformats.org/officeDocument/2006/relationships/tags" Target="../tags/tag113.xml"/></Relationships>
</file>

<file path=ppt/slides/_rels/slide13.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image" Target="../media/image4.png"/><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2.jpeg"/><Relationship Id="rId2" Type="http://schemas.microsoft.com/office/2007/relationships/hdphoto" Target="../media/image11.wdp"/><Relationship Id="rId13" Type="http://schemas.openxmlformats.org/officeDocument/2006/relationships/notesSlide" Target="../notesSlides/notesSlide13.xml"/><Relationship Id="rId12" Type="http://schemas.openxmlformats.org/officeDocument/2006/relationships/slideLayout" Target="../slideLayouts/slideLayout3.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jpeg"/><Relationship Id="rId16" Type="http://schemas.openxmlformats.org/officeDocument/2006/relationships/notesSlide" Target="../notesSlides/notesSlide2.xml"/><Relationship Id="rId15" Type="http://schemas.openxmlformats.org/officeDocument/2006/relationships/slideLayout" Target="../slideLayouts/slideLayout3.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4.png"/><Relationship Id="rId25" Type="http://schemas.openxmlformats.org/officeDocument/2006/relationships/notesSlide" Target="../notesSlides/notesSlide4.xml"/><Relationship Id="rId24" Type="http://schemas.openxmlformats.org/officeDocument/2006/relationships/slideLayout" Target="../slideLayouts/slideLayout3.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5.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2" Type="http://schemas.openxmlformats.org/officeDocument/2006/relationships/notesSlide" Target="../notesSlides/notesSlide6.xml"/><Relationship Id="rId41" Type="http://schemas.openxmlformats.org/officeDocument/2006/relationships/slideLayout" Target="../slideLayouts/slideLayout3.xml"/><Relationship Id="rId40" Type="http://schemas.openxmlformats.org/officeDocument/2006/relationships/tags" Target="../tags/tag75.xml"/><Relationship Id="rId4" Type="http://schemas.openxmlformats.org/officeDocument/2006/relationships/tags" Target="../tags/tag39.xml"/><Relationship Id="rId39" Type="http://schemas.openxmlformats.org/officeDocument/2006/relationships/tags" Target="../tags/tag74.xml"/><Relationship Id="rId38" Type="http://schemas.openxmlformats.org/officeDocument/2006/relationships/tags" Target="../tags/tag73.xml"/><Relationship Id="rId37" Type="http://schemas.openxmlformats.org/officeDocument/2006/relationships/tags" Target="../tags/tag72.xml"/><Relationship Id="rId36" Type="http://schemas.openxmlformats.org/officeDocument/2006/relationships/tags" Target="../tags/tag71.xml"/><Relationship Id="rId35" Type="http://schemas.openxmlformats.org/officeDocument/2006/relationships/tags" Target="../tags/tag70.xml"/><Relationship Id="rId34" Type="http://schemas.openxmlformats.org/officeDocument/2006/relationships/tags" Target="../tags/tag69.xml"/><Relationship Id="rId33" Type="http://schemas.openxmlformats.org/officeDocument/2006/relationships/tags" Target="../tags/tag68.xml"/><Relationship Id="rId32" Type="http://schemas.openxmlformats.org/officeDocument/2006/relationships/tags" Target="../tags/tag6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tags" Target="../tags/tag38.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7" Type="http://schemas.openxmlformats.org/officeDocument/2006/relationships/notesSlide" Target="../notesSlides/notesSlide9.xml"/><Relationship Id="rId16" Type="http://schemas.openxmlformats.org/officeDocument/2006/relationships/slideLayout" Target="../slideLayouts/slideLayout3.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image" Target="../media/image6.png"/><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pic>
        <p:nvPicPr>
          <p:cNvPr id="21" name="图片 20" descr="图片包含 室内&#10;&#10;已生成高可信度的说明"/>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13302" y="-186971"/>
            <a:ext cx="5444948" cy="5444948"/>
          </a:xfrm>
          <a:prstGeom prst="rect">
            <a:avLst/>
          </a:prstGeom>
        </p:spPr>
      </p:pic>
      <p:sp>
        <p:nvSpPr>
          <p:cNvPr id="6" name="矩形 5"/>
          <p:cNvSpPr/>
          <p:nvPr/>
        </p:nvSpPr>
        <p:spPr>
          <a:xfrm rot="21282021">
            <a:off x="1088371" y="1286896"/>
            <a:ext cx="9072880" cy="1580515"/>
          </a:xfrm>
          <a:prstGeom prst="rect">
            <a:avLst/>
          </a:prstGeom>
        </p:spPr>
        <p:txBody>
          <a:bodyPr wrap="none">
            <a:spAutoFit/>
          </a:bodyPr>
          <a:lstStyle/>
          <a:p>
            <a:pPr algn="ctr">
              <a:lnSpc>
                <a:spcPct val="110000"/>
              </a:lnSpc>
            </a:pPr>
            <a:r>
              <a:rPr lang="en-US" altLang="zh-CN" sz="88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rPr>
              <a:t>Consalting of </a:t>
            </a:r>
            <a:endParaRPr lang="en-US" altLang="zh-CN" sz="88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endParaRPr>
          </a:p>
        </p:txBody>
      </p:sp>
      <p:sp>
        <p:nvSpPr>
          <p:cNvPr id="8" name="矩形 7"/>
          <p:cNvSpPr/>
          <p:nvPr/>
        </p:nvSpPr>
        <p:spPr>
          <a:xfrm rot="21282021">
            <a:off x="215599" y="2023066"/>
            <a:ext cx="12247880" cy="1580515"/>
          </a:xfrm>
          <a:prstGeom prst="rect">
            <a:avLst/>
          </a:prstGeom>
          <a:effectLst>
            <a:outerShdw blurRad="190500" dist="127000" dir="16200000" rotWithShape="0">
              <a:prstClr val="black">
                <a:alpha val="40000"/>
              </a:prstClr>
            </a:outerShdw>
          </a:effectLst>
        </p:spPr>
        <p:txBody>
          <a:bodyPr wrap="none">
            <a:spAutoFit/>
          </a:bodyPr>
          <a:lstStyle/>
          <a:p>
            <a:pPr algn="ctr">
              <a:lnSpc>
                <a:spcPct val="110000"/>
              </a:lnSpc>
            </a:pPr>
            <a:r>
              <a:rPr lang="en-US" altLang="zh-CN" sz="88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rPr>
              <a:t>Used car in Germany</a:t>
            </a:r>
            <a:endParaRPr lang="en-US" altLang="zh-CN" sz="88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endParaRPr>
          </a:p>
        </p:txBody>
      </p:sp>
      <p:grpSp>
        <p:nvGrpSpPr>
          <p:cNvPr id="16" name="组合 15"/>
          <p:cNvGrpSpPr/>
          <p:nvPr/>
        </p:nvGrpSpPr>
        <p:grpSpPr>
          <a:xfrm>
            <a:off x="1087283" y="1156492"/>
            <a:ext cx="6046942" cy="790630"/>
            <a:chOff x="1087283" y="737392"/>
            <a:chExt cx="6046942" cy="790630"/>
          </a:xfrm>
        </p:grpSpPr>
        <p:cxnSp>
          <p:nvCxnSpPr>
            <p:cNvPr id="11" name="直接连接符 10"/>
            <p:cNvCxnSpPr/>
            <p:nvPr/>
          </p:nvCxnSpPr>
          <p:spPr>
            <a:xfrm flipV="1">
              <a:off x="2276475" y="752475"/>
              <a:ext cx="4857750" cy="502664"/>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267949" y="737392"/>
              <a:ext cx="4857750" cy="502664"/>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87283" y="1164946"/>
              <a:ext cx="3508770" cy="363076"/>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flipH="1" flipV="1">
            <a:off x="4409548" y="2902603"/>
            <a:ext cx="6046942" cy="790630"/>
            <a:chOff x="1087283" y="737392"/>
            <a:chExt cx="6046942" cy="790630"/>
          </a:xfrm>
        </p:grpSpPr>
        <p:cxnSp>
          <p:nvCxnSpPr>
            <p:cNvPr id="18" name="直接连接符 17"/>
            <p:cNvCxnSpPr/>
            <p:nvPr/>
          </p:nvCxnSpPr>
          <p:spPr>
            <a:xfrm flipV="1">
              <a:off x="2276475" y="752475"/>
              <a:ext cx="4857750" cy="502664"/>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267949" y="737392"/>
              <a:ext cx="4857750" cy="502664"/>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087283" y="1164946"/>
              <a:ext cx="3508770" cy="363076"/>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2941320" y="3952577"/>
            <a:ext cx="6627616" cy="337185"/>
          </a:xfrm>
          <a:prstGeom prst="rect">
            <a:avLst/>
          </a:prstGeom>
        </p:spPr>
        <p:txBody>
          <a:bodyPr wrap="square">
            <a:spAutoFit/>
          </a:bodyPr>
          <a:lstStyle/>
          <a:p>
            <a:pPr algn="ctr"/>
            <a:r>
              <a:rPr lang="en-US" altLang="zh-CN" sz="1600" spc="600" dirty="0">
                <a:solidFill>
                  <a:schemeClr val="bg1"/>
                </a:solidFill>
                <a:latin typeface="微软雅黑" panose="020B0503020204020204" pitchFamily="34" charset="-122"/>
                <a:ea typeface="微软雅黑" panose="020B0503020204020204" pitchFamily="34" charset="-122"/>
              </a:rPr>
              <a:t>Blessed Consulting Company</a:t>
            </a:r>
            <a:endParaRPr lang="en-US" altLang="zh-CN" sz="1600" spc="6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2941320" y="4276304"/>
            <a:ext cx="6627616" cy="183515"/>
          </a:xfrm>
          <a:prstGeom prst="rect">
            <a:avLst/>
          </a:prstGeom>
        </p:spPr>
        <p:txBody>
          <a:bodyPr wrap="square">
            <a:spAutoFit/>
          </a:bodyPr>
          <a:lstStyle/>
          <a:p>
            <a:pPr algn="ctr"/>
            <a:r>
              <a:rPr lang="en-US" altLang="zh-CN" sz="600" spc="300" dirty="0">
                <a:solidFill>
                  <a:schemeClr val="bg1"/>
                </a:solidFill>
                <a:latin typeface="微软雅黑" panose="020B0503020204020204" pitchFamily="34" charset="-122"/>
                <a:ea typeface="微软雅黑" panose="020B0503020204020204" pitchFamily="34" charset="-122"/>
              </a:rPr>
              <a:t>Guanhong Chen 466763</a:t>
            </a:r>
            <a:endParaRPr lang="en-US" altLang="zh-CN" sz="6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4385924" y="376072"/>
            <a:ext cx="3420152"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Price</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í$ḷíḑé"/>
          <p:cNvSpPr/>
          <p:nvPr/>
        </p:nvSpPr>
        <p:spPr>
          <a:xfrm rot="5400000">
            <a:off x="1469390" y="502920"/>
            <a:ext cx="5521325" cy="6622415"/>
          </a:xfrm>
          <a:prstGeom prst="blockArc">
            <a:avLst>
              <a:gd name="adj1" fmla="val 5405219"/>
              <a:gd name="adj2" fmla="val 4293473"/>
              <a:gd name="adj3" fmla="val 16220"/>
            </a:avLst>
          </a:prstGeom>
          <a:gradFill flip="none" rotWithShape="1">
            <a:gsLst>
              <a:gs pos="27000">
                <a:schemeClr val="accent1">
                  <a:lumMod val="5000"/>
                  <a:lumOff val="95000"/>
                  <a:alpha val="0"/>
                </a:schemeClr>
              </a:gs>
              <a:gs pos="100000">
                <a:srgbClr val="ADB2C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
            </p:custDataLst>
          </p:nvPr>
        </p:nvCxnSpPr>
        <p:spPr>
          <a:xfrm>
            <a:off x="5531267" y="2934474"/>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íšļíḍe"/>
          <p:cNvSpPr/>
          <p:nvPr>
            <p:custDataLst>
              <p:tags r:id="rId2"/>
            </p:custDataLst>
          </p:nvPr>
        </p:nvSpPr>
        <p:spPr>
          <a:xfrm>
            <a:off x="6397958" y="1585650"/>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8" name="íSḷîďé"/>
          <p:cNvSpPr/>
          <p:nvPr>
            <p:custDataLst>
              <p:tags r:id="rId3"/>
            </p:custDataLst>
          </p:nvPr>
        </p:nvSpPr>
        <p:spPr>
          <a:xfrm>
            <a:off x="6571093" y="1766271"/>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a:off x="5530632" y="4550980"/>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íşliḑé"/>
          <p:cNvSpPr/>
          <p:nvPr>
            <p:custDataLst>
              <p:tags r:id="rId5"/>
            </p:custDataLst>
          </p:nvPr>
        </p:nvSpPr>
        <p:spPr>
          <a:xfrm>
            <a:off x="6683278" y="3010249"/>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6" name="îSḻïḍé"/>
          <p:cNvSpPr/>
          <p:nvPr>
            <p:custDataLst>
              <p:tags r:id="rId6"/>
            </p:custDataLst>
          </p:nvPr>
        </p:nvSpPr>
        <p:spPr>
          <a:xfrm>
            <a:off x="6855143" y="3191505"/>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1" name="îṧ1îde"/>
          <p:cNvSpPr/>
          <p:nvPr>
            <p:custDataLst>
              <p:tags r:id="rId7"/>
            </p:custDataLst>
          </p:nvPr>
        </p:nvSpPr>
        <p:spPr>
          <a:xfrm>
            <a:off x="6571051" y="4665282"/>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2" name="ïṡ1îḓé"/>
          <p:cNvSpPr/>
          <p:nvPr>
            <p:custDataLst>
              <p:tags r:id="rId8"/>
            </p:custDataLst>
          </p:nvPr>
        </p:nvSpPr>
        <p:spPr>
          <a:xfrm>
            <a:off x="6742916" y="4821138"/>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144" name="文本框 143"/>
          <p:cNvSpPr txBox="1"/>
          <p:nvPr>
            <p:custDataLst>
              <p:tags r:id="rId9"/>
            </p:custDataLst>
          </p:nvPr>
        </p:nvSpPr>
        <p:spPr>
          <a:xfrm>
            <a:off x="7646614" y="3088652"/>
            <a:ext cx="2238125" cy="64516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Price Distribution of them?</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5" name="文本框 144"/>
          <p:cNvSpPr txBox="1"/>
          <p:nvPr>
            <p:custDataLst>
              <p:tags r:id="rId10"/>
            </p:custDataLst>
          </p:nvPr>
        </p:nvSpPr>
        <p:spPr>
          <a:xfrm>
            <a:off x="7327265" y="2014855"/>
            <a:ext cx="4066540" cy="843280"/>
          </a:xfrm>
          <a:prstGeom prst="rect">
            <a:avLst/>
          </a:prstGeom>
          <a:noFill/>
        </p:spPr>
        <p:txBody>
          <a:bodyPr wrap="square" rtlCol="0">
            <a:noAutofit/>
            <a:scene3d>
              <a:camera prst="orthographicFront"/>
              <a:lightRig rig="threePt" dir="t"/>
            </a:scene3d>
            <a:sp3d contourW="12700"/>
          </a:bodyPr>
          <a:lstStyle/>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Maily from 0-10 k and 10-30k EUROs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6" name="文本框 145"/>
          <p:cNvSpPr txBox="1"/>
          <p:nvPr>
            <p:custDataLst>
              <p:tags r:id="rId11"/>
            </p:custDataLst>
          </p:nvPr>
        </p:nvSpPr>
        <p:spPr>
          <a:xfrm>
            <a:off x="7523894" y="4571299"/>
            <a:ext cx="2361172" cy="36830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Meaning?</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7" name="文本框 146"/>
          <p:cNvSpPr txBox="1"/>
          <p:nvPr>
            <p:custDataLst>
              <p:tags r:id="rId12"/>
            </p:custDataLst>
          </p:nvPr>
        </p:nvSpPr>
        <p:spPr>
          <a:xfrm>
            <a:off x="7453630" y="5067300"/>
            <a:ext cx="3769360" cy="66802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The most popular and well-sold car should be the 0-30k price of cars.The luxury used car will be difficult to sold there.</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custDataLst>
              <p:tags r:id="rId13"/>
            </p:custDataLst>
          </p:nvPr>
        </p:nvSpPr>
        <p:spPr>
          <a:xfrm>
            <a:off x="7233229" y="1397012"/>
            <a:ext cx="2238125" cy="64516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The most normal price ?</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custDataLst>
              <p:tags r:id="rId14"/>
            </p:custDataLst>
          </p:nvPr>
        </p:nvSpPr>
        <p:spPr>
          <a:xfrm>
            <a:off x="7646670" y="3716020"/>
            <a:ext cx="4066540" cy="843280"/>
          </a:xfrm>
          <a:prstGeom prst="rect">
            <a:avLst/>
          </a:prstGeom>
          <a:noFill/>
        </p:spPr>
        <p:txBody>
          <a:bodyPr wrap="square" rtlCol="0">
            <a:noAutofit/>
            <a:scene3d>
              <a:camera prst="orthographicFront"/>
              <a:lightRig rig="threePt" dir="t"/>
            </a:scene3d>
            <a:sp3d contourW="12700"/>
          </a:bodyPr>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0-30k can take the mainly part of the distribution.</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So choose the car between these price.</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5" name="图片 4" descr="车价分布"/>
          <p:cNvPicPr>
            <a:picLocks noChangeAspect="1"/>
          </p:cNvPicPr>
          <p:nvPr/>
        </p:nvPicPr>
        <p:blipFill>
          <a:blip r:embed="rId15"/>
          <a:stretch>
            <a:fillRect/>
          </a:stretch>
        </p:blipFill>
        <p:spPr>
          <a:xfrm>
            <a:off x="357505" y="1397000"/>
            <a:ext cx="5333365" cy="4559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3785235" y="376555"/>
            <a:ext cx="4117340"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Fuel and Gearbox</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í$ḷíḑé"/>
          <p:cNvSpPr/>
          <p:nvPr/>
        </p:nvSpPr>
        <p:spPr>
          <a:xfrm rot="5400000">
            <a:off x="1469390" y="502920"/>
            <a:ext cx="5521325" cy="6622415"/>
          </a:xfrm>
          <a:prstGeom prst="blockArc">
            <a:avLst>
              <a:gd name="adj1" fmla="val 5405219"/>
              <a:gd name="adj2" fmla="val 4293473"/>
              <a:gd name="adj3" fmla="val 16220"/>
            </a:avLst>
          </a:prstGeom>
          <a:gradFill flip="none" rotWithShape="1">
            <a:gsLst>
              <a:gs pos="27000">
                <a:schemeClr val="accent1">
                  <a:lumMod val="5000"/>
                  <a:lumOff val="95000"/>
                  <a:alpha val="0"/>
                </a:schemeClr>
              </a:gs>
              <a:gs pos="100000">
                <a:srgbClr val="ADB2C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
            </p:custDataLst>
          </p:nvPr>
        </p:nvCxnSpPr>
        <p:spPr>
          <a:xfrm>
            <a:off x="5735102" y="3733939"/>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íšļíḍe"/>
          <p:cNvSpPr/>
          <p:nvPr>
            <p:custDataLst>
              <p:tags r:id="rId2"/>
            </p:custDataLst>
          </p:nvPr>
        </p:nvSpPr>
        <p:spPr>
          <a:xfrm>
            <a:off x="6397958" y="1585650"/>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8" name="íSḷîďé"/>
          <p:cNvSpPr/>
          <p:nvPr>
            <p:custDataLst>
              <p:tags r:id="rId3"/>
            </p:custDataLst>
          </p:nvPr>
        </p:nvSpPr>
        <p:spPr>
          <a:xfrm>
            <a:off x="6571093" y="1766271"/>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3" name="íşliḑé"/>
          <p:cNvSpPr/>
          <p:nvPr>
            <p:custDataLst>
              <p:tags r:id="rId4"/>
            </p:custDataLst>
          </p:nvPr>
        </p:nvSpPr>
        <p:spPr>
          <a:xfrm>
            <a:off x="6683278" y="3885914"/>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6" name="îSḻïḍé"/>
          <p:cNvSpPr/>
          <p:nvPr>
            <p:custDataLst>
              <p:tags r:id="rId5"/>
            </p:custDataLst>
          </p:nvPr>
        </p:nvSpPr>
        <p:spPr>
          <a:xfrm>
            <a:off x="6854508" y="4066535"/>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145" name="文本框 144"/>
          <p:cNvSpPr txBox="1"/>
          <p:nvPr>
            <p:custDataLst>
              <p:tags r:id="rId6"/>
            </p:custDataLst>
          </p:nvPr>
        </p:nvSpPr>
        <p:spPr>
          <a:xfrm>
            <a:off x="7327265" y="2014855"/>
            <a:ext cx="4066540" cy="843280"/>
          </a:xfrm>
          <a:prstGeom prst="rect">
            <a:avLst/>
          </a:prstGeom>
          <a:noFill/>
        </p:spPr>
        <p:txBody>
          <a:bodyPr wrap="square" rtlCol="0">
            <a:noAutofit/>
            <a:scene3d>
              <a:camera prst="orthographicFront"/>
              <a:lightRig rig="threePt" dir="t"/>
            </a:scene3d>
            <a:sp3d contourW="12700"/>
          </a:bodyPr>
          <a:lstStyle/>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Manual with Gasoline</a:t>
            </a: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custDataLst>
              <p:tags r:id="rId7"/>
            </p:custDataLst>
          </p:nvPr>
        </p:nvSpPr>
        <p:spPr>
          <a:xfrm>
            <a:off x="7233229" y="1397012"/>
            <a:ext cx="2238125" cy="36830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The main type?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 name="图片 1" descr="变速箱于油品类型"/>
          <p:cNvPicPr>
            <a:picLocks noChangeAspect="1"/>
          </p:cNvPicPr>
          <p:nvPr/>
        </p:nvPicPr>
        <p:blipFill>
          <a:blip r:embed="rId8"/>
          <a:stretch>
            <a:fillRect/>
          </a:stretch>
        </p:blipFill>
        <p:spPr>
          <a:xfrm>
            <a:off x="154940" y="1115060"/>
            <a:ext cx="6038215" cy="5374005"/>
          </a:xfrm>
          <a:prstGeom prst="rect">
            <a:avLst/>
          </a:prstGeom>
        </p:spPr>
      </p:pic>
      <p:sp>
        <p:nvSpPr>
          <p:cNvPr id="6" name="文本框 5"/>
          <p:cNvSpPr txBox="1"/>
          <p:nvPr>
            <p:custDataLst>
              <p:tags r:id="rId9"/>
            </p:custDataLst>
          </p:nvPr>
        </p:nvSpPr>
        <p:spPr>
          <a:xfrm>
            <a:off x="7541204" y="4053217"/>
            <a:ext cx="2238125" cy="36830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Advice?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custDataLst>
              <p:tags r:id="rId10"/>
            </p:custDataLst>
          </p:nvPr>
        </p:nvSpPr>
        <p:spPr>
          <a:xfrm>
            <a:off x="7406640" y="4516120"/>
            <a:ext cx="4066540" cy="843280"/>
          </a:xfrm>
          <a:prstGeom prst="rect">
            <a:avLst/>
          </a:prstGeom>
          <a:noFill/>
        </p:spPr>
        <p:txBody>
          <a:bodyPr wrap="square" rtlCol="0">
            <a:noAutofit/>
            <a:scene3d>
              <a:camera prst="orthographicFront"/>
              <a:lightRig rig="threePt" dir="t"/>
            </a:scene3d>
            <a:sp3d contourW="12700"/>
          </a:bodyPr>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Obviously because of the output policy and restriction of the car pollution,it would be more popular for the gasoline.</a:t>
            </a:r>
            <a:br>
              <a:rPr lang="en-US" altLang="zh-CN" sz="1100" b="1">
                <a:solidFill>
                  <a:schemeClr val="bg1"/>
                </a:solidFill>
                <a:latin typeface="微软雅黑" panose="020B0503020204020204" pitchFamily="34" charset="-122"/>
                <a:ea typeface="微软雅黑" panose="020B0503020204020204" pitchFamily="34" charset="-122"/>
                <a:cs typeface="+mn-ea"/>
                <a:sym typeface="+mn-lt"/>
              </a:rPr>
            </a:b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But about the gearbox,cause the equippment of the cars in China’s market is different in here.So all the manual and reliable automatic will be good choice if it’s in the right price.</a:t>
            </a: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3785235" y="376555"/>
            <a:ext cx="4117340"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Fuel and Gearbox</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í$ḷíḑé"/>
          <p:cNvSpPr/>
          <p:nvPr/>
        </p:nvSpPr>
        <p:spPr>
          <a:xfrm rot="5400000">
            <a:off x="1469390" y="502920"/>
            <a:ext cx="5521325" cy="6622415"/>
          </a:xfrm>
          <a:prstGeom prst="blockArc">
            <a:avLst>
              <a:gd name="adj1" fmla="val 5405219"/>
              <a:gd name="adj2" fmla="val 4293473"/>
              <a:gd name="adj3" fmla="val 16220"/>
            </a:avLst>
          </a:prstGeom>
          <a:gradFill flip="none" rotWithShape="1">
            <a:gsLst>
              <a:gs pos="27000">
                <a:schemeClr val="accent1">
                  <a:lumMod val="5000"/>
                  <a:lumOff val="95000"/>
                  <a:alpha val="0"/>
                </a:schemeClr>
              </a:gs>
              <a:gs pos="100000">
                <a:srgbClr val="ADB2C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
            </p:custDataLst>
          </p:nvPr>
        </p:nvCxnSpPr>
        <p:spPr>
          <a:xfrm>
            <a:off x="5735102" y="3733939"/>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íšļíḍe"/>
          <p:cNvSpPr/>
          <p:nvPr>
            <p:custDataLst>
              <p:tags r:id="rId2"/>
            </p:custDataLst>
          </p:nvPr>
        </p:nvSpPr>
        <p:spPr>
          <a:xfrm>
            <a:off x="6397958" y="1585650"/>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8" name="íSḷîďé"/>
          <p:cNvSpPr/>
          <p:nvPr>
            <p:custDataLst>
              <p:tags r:id="rId3"/>
            </p:custDataLst>
          </p:nvPr>
        </p:nvSpPr>
        <p:spPr>
          <a:xfrm>
            <a:off x="6571093" y="1766271"/>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3" name="íşliḑé"/>
          <p:cNvSpPr/>
          <p:nvPr>
            <p:custDataLst>
              <p:tags r:id="rId4"/>
            </p:custDataLst>
          </p:nvPr>
        </p:nvSpPr>
        <p:spPr>
          <a:xfrm>
            <a:off x="6683278" y="3885914"/>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6" name="îSḻïḍé"/>
          <p:cNvSpPr/>
          <p:nvPr>
            <p:custDataLst>
              <p:tags r:id="rId5"/>
            </p:custDataLst>
          </p:nvPr>
        </p:nvSpPr>
        <p:spPr>
          <a:xfrm>
            <a:off x="6854508" y="4066535"/>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145" name="文本框 144"/>
          <p:cNvSpPr txBox="1"/>
          <p:nvPr>
            <p:custDataLst>
              <p:tags r:id="rId6"/>
            </p:custDataLst>
          </p:nvPr>
        </p:nvSpPr>
        <p:spPr>
          <a:xfrm>
            <a:off x="7327265" y="2014855"/>
            <a:ext cx="4066540" cy="843280"/>
          </a:xfrm>
          <a:prstGeom prst="rect">
            <a:avLst/>
          </a:prstGeom>
          <a:noFill/>
        </p:spPr>
        <p:txBody>
          <a:bodyPr wrap="square" rtlCol="0">
            <a:noAutofit/>
            <a:scene3d>
              <a:camera prst="orthographicFront"/>
              <a:lightRig rig="threePt" dir="t"/>
            </a:scene3d>
            <a:sp3d contourW="12700"/>
          </a:bodyPr>
          <a:lstStyle/>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The car normally average sale between 2011 to now.</a:t>
            </a:r>
            <a:br>
              <a:rPr lang="en-US" altLang="zh-CN" sz="1100" b="1">
                <a:solidFill>
                  <a:schemeClr val="bg1"/>
                </a:solidFill>
                <a:latin typeface="微软雅黑" panose="020B0503020204020204" pitchFamily="34" charset="-122"/>
                <a:ea typeface="微软雅黑" panose="020B0503020204020204" pitchFamily="34" charset="-122"/>
                <a:cs typeface="+mn-ea"/>
                <a:sym typeface="+mn-lt"/>
              </a:rPr>
            </a:b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Normally the hoursepower is between the 0-150.</a:t>
            </a: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custDataLst>
              <p:tags r:id="rId7"/>
            </p:custDataLst>
          </p:nvPr>
        </p:nvSpPr>
        <p:spPr>
          <a:xfrm>
            <a:off x="7233229" y="1397012"/>
            <a:ext cx="2238125" cy="36830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The main type?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custDataLst>
              <p:tags r:id="rId8"/>
            </p:custDataLst>
          </p:nvPr>
        </p:nvSpPr>
        <p:spPr>
          <a:xfrm>
            <a:off x="7541204" y="4053217"/>
            <a:ext cx="2238125" cy="36830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Advice?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custDataLst>
              <p:tags r:id="rId9"/>
            </p:custDataLst>
          </p:nvPr>
        </p:nvSpPr>
        <p:spPr>
          <a:xfrm>
            <a:off x="7406640" y="4516120"/>
            <a:ext cx="4066540" cy="843280"/>
          </a:xfrm>
          <a:prstGeom prst="rect">
            <a:avLst/>
          </a:prstGeom>
          <a:noFill/>
        </p:spPr>
        <p:txBody>
          <a:bodyPr wrap="square" rtlCol="0">
            <a:noAutofit/>
            <a:scene3d>
              <a:camera prst="orthographicFront"/>
              <a:lightRig rig="threePt" dir="t"/>
            </a:scene3d>
            <a:sp3d contourW="12700"/>
          </a:bodyPr>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For Germen the age of the car in 15 years is not a big deal.So the car would be available for 15 years and will be easy to be accepted.</a:t>
            </a:r>
            <a:br>
              <a:rPr lang="en-US" altLang="zh-CN" sz="1100" b="1">
                <a:solidFill>
                  <a:schemeClr val="bg1"/>
                </a:solidFill>
                <a:latin typeface="微软雅黑" panose="020B0503020204020204" pitchFamily="34" charset="-122"/>
                <a:ea typeface="微软雅黑" panose="020B0503020204020204" pitchFamily="34" charset="-122"/>
                <a:cs typeface="+mn-ea"/>
                <a:sym typeface="+mn-lt"/>
              </a:rPr>
            </a:b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About the horsepower also shows the favorite type of Germany :mainly for daily using family car with samll-displacement .Because of the expensive fuel price.</a:t>
            </a:r>
            <a:endParaRPr lang="en-US" altLang="zh-CN" sz="1100" b="1">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4" name="图片 3" descr="马力范围和年份"/>
          <p:cNvPicPr>
            <a:picLocks noChangeAspect="1"/>
          </p:cNvPicPr>
          <p:nvPr/>
        </p:nvPicPr>
        <p:blipFill>
          <a:blip r:embed="rId10"/>
          <a:stretch>
            <a:fillRect/>
          </a:stretch>
        </p:blipFill>
        <p:spPr>
          <a:xfrm>
            <a:off x="329565" y="1397000"/>
            <a:ext cx="5603875" cy="4721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3" name="组合 32"/>
          <p:cNvGrpSpPr/>
          <p:nvPr/>
        </p:nvGrpSpPr>
        <p:grpSpPr>
          <a:xfrm>
            <a:off x="1228107" y="1197576"/>
            <a:ext cx="2651236" cy="5378724"/>
            <a:chOff x="3289489" y="985783"/>
            <a:chExt cx="2755631" cy="5590517"/>
          </a:xfrm>
        </p:grpSpPr>
        <p:pic>
          <p:nvPicPr>
            <p:cNvPr id="36" name="图片 3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3289489" y="985783"/>
              <a:ext cx="2755631" cy="5590517"/>
            </a:xfrm>
            <a:prstGeom prst="rect">
              <a:avLst/>
            </a:pr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rcRect l="35967" r="19936"/>
            <a:stretch>
              <a:fillRect/>
            </a:stretch>
          </p:blipFill>
          <p:spPr>
            <a:xfrm>
              <a:off x="3481256" y="1814732"/>
              <a:ext cx="2370904" cy="3770142"/>
            </a:xfrm>
            <a:prstGeom prst="rect">
              <a:avLst/>
            </a:prstGeom>
          </p:spPr>
        </p:pic>
      </p:grpSp>
      <p:sp>
        <p:nvSpPr>
          <p:cNvPr id="19" name="文本框 19"/>
          <p:cNvSpPr txBox="1"/>
          <p:nvPr/>
        </p:nvSpPr>
        <p:spPr>
          <a:xfrm>
            <a:off x="4385924" y="376072"/>
            <a:ext cx="3420152"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Key Words</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í$1iḋé"/>
          <p:cNvSpPr/>
          <p:nvPr/>
        </p:nvSpPr>
        <p:spPr>
          <a:xfrm>
            <a:off x="1691" y="3995778"/>
            <a:ext cx="12192000" cy="1440160"/>
          </a:xfrm>
          <a:prstGeom prst="rect">
            <a:avLst/>
          </a:prstGeom>
          <a:solidFill>
            <a:schemeClr val="tx1">
              <a:alpha val="80000"/>
            </a:schemeClr>
          </a:solidFill>
          <a:ln w="19050" cap="flat" cmpd="sng" algn="ctr">
            <a:solidFill>
              <a:schemeClr val="bg1">
                <a:alpha val="2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p:cNvCxnSpPr/>
          <p:nvPr>
            <p:custDataLst>
              <p:tags r:id="rId4"/>
            </p:custDataLst>
          </p:nvPr>
        </p:nvCxnSpPr>
        <p:spPr>
          <a:xfrm flipH="1">
            <a:off x="3282025"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flipH="1">
            <a:off x="6095999"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flipH="1">
            <a:off x="8909973"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8" name="işļïďe"/>
          <p:cNvSpPr/>
          <p:nvPr/>
        </p:nvSpPr>
        <p:spPr bwMode="auto">
          <a:xfrm>
            <a:off x="4511824" y="1844824"/>
            <a:ext cx="2230719" cy="1224136"/>
          </a:xfrm>
          <a:prstGeom prst="wedgeRectCallout">
            <a:avLst>
              <a:gd name="adj1" fmla="val 60348"/>
              <a:gd name="adj2" fmla="val 3489"/>
            </a:avLst>
          </a:prstGeom>
          <a:blipFill dpi="0" rotWithShape="1">
            <a:blip r:embed="rId7"/>
            <a:tile tx="0" ty="0" sx="100000" sy="100000" flip="none" algn="tl"/>
          </a:blip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128264" y="1951951"/>
            <a:ext cx="2112834" cy="1476375"/>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What will be the important factors to choose the used car to sale here?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9" name="文本框 38"/>
          <p:cNvSpPr txBox="1"/>
          <p:nvPr>
            <p:custDataLst>
              <p:tags r:id="rId8"/>
            </p:custDataLst>
          </p:nvPr>
        </p:nvSpPr>
        <p:spPr>
          <a:xfrm>
            <a:off x="830252" y="4425411"/>
            <a:ext cx="2163234" cy="66802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Price lower than 30000 euros</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Especially for lower than 10000euros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1" name="文本框 40"/>
          <p:cNvSpPr txBox="1"/>
          <p:nvPr>
            <p:custDataLst>
              <p:tags r:id="rId9"/>
            </p:custDataLst>
          </p:nvPr>
        </p:nvSpPr>
        <p:spPr>
          <a:xfrm>
            <a:off x="3594100" y="4425315"/>
            <a:ext cx="2437130"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Germany,Japanese,Korean,French Brand</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p:cNvSpPr txBox="1"/>
          <p:nvPr>
            <p:custDataLst>
              <p:tags r:id="rId10"/>
            </p:custDataLst>
          </p:nvPr>
        </p:nvSpPr>
        <p:spPr>
          <a:xfrm>
            <a:off x="6421265" y="4420966"/>
            <a:ext cx="2163234"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Manual</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Gasoline</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5" name="文本框 44"/>
          <p:cNvSpPr txBox="1"/>
          <p:nvPr>
            <p:custDataLst>
              <p:tags r:id="rId11"/>
            </p:custDataLst>
          </p:nvPr>
        </p:nvSpPr>
        <p:spPr>
          <a:xfrm>
            <a:off x="9234805" y="4420870"/>
            <a:ext cx="2375535"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Small-displacement family car</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0-15 years old cars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sp>
        <p:nvSpPr>
          <p:cNvPr id="8" name="矩形 7"/>
          <p:cNvSpPr/>
          <p:nvPr/>
        </p:nvSpPr>
        <p:spPr>
          <a:xfrm>
            <a:off x="0" y="0"/>
            <a:ext cx="12192000" cy="6858000"/>
          </a:xfrm>
          <a:prstGeom prst="rect">
            <a:avLst/>
          </a:prstGeom>
          <a:gradFill flip="none" rotWithShape="1">
            <a:gsLst>
              <a:gs pos="0">
                <a:srgbClr val="000000">
                  <a:alpha val="50000"/>
                </a:srgbClr>
              </a:gs>
              <a:gs pos="100000">
                <a:srgbClr val="00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3736023" y="3487057"/>
            <a:ext cx="4719955" cy="706755"/>
          </a:xfrm>
          <a:prstGeom prst="rect">
            <a:avLst/>
          </a:prstGeom>
          <a:noFill/>
        </p:spPr>
        <p:txBody>
          <a:bodyPr wrap="none" rtlCol="0">
            <a:spAutoFit/>
            <a:scene3d>
              <a:camera prst="orthographicFront"/>
              <a:lightRig rig="threePt" dir="t"/>
            </a:scene3d>
            <a:sp3d contourW="12700"/>
          </a:bodyPr>
          <a:lstStyle/>
          <a:p>
            <a:pPr lvl="0" algn="ctr">
              <a:defRPr/>
            </a:pPr>
            <a:r>
              <a:rPr lang="en-US" altLang="zh-CN" sz="4000" i="1" dirty="0">
                <a:solidFill>
                  <a:schemeClr val="bg1">
                    <a:lumMod val="95000"/>
                  </a:schemeClr>
                </a:solidFill>
                <a:latin typeface="微软雅黑" panose="020B0503020204020204" pitchFamily="34" charset="-122"/>
                <a:ea typeface="方正兰亭中黑_GBK" panose="02000000000000000000" pitchFamily="2" charset="-122"/>
              </a:rPr>
              <a:t>Recommendations</a:t>
            </a:r>
            <a:endParaRPr lang="en-US" altLang="zh-CN" sz="4000" i="1" dirty="0">
              <a:solidFill>
                <a:schemeClr val="bg1">
                  <a:lumMod val="95000"/>
                </a:schemeClr>
              </a:solidFill>
              <a:latin typeface="微软雅黑" panose="020B0503020204020204" pitchFamily="34" charset="-122"/>
              <a:ea typeface="方正兰亭中黑_GBK" panose="02000000000000000000" pitchFamily="2" charset="-122"/>
            </a:endParaRPr>
          </a:p>
        </p:txBody>
      </p:sp>
      <p:cxnSp>
        <p:nvCxnSpPr>
          <p:cNvPr id="6" name="直接连接符 5"/>
          <p:cNvCxnSpPr/>
          <p:nvPr/>
        </p:nvCxnSpPr>
        <p:spPr>
          <a:xfrm>
            <a:off x="5715000" y="4300352"/>
            <a:ext cx="76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07206" y="1714270"/>
            <a:ext cx="969794" cy="1323439"/>
          </a:xfrm>
          <a:prstGeom prst="rect">
            <a:avLst/>
          </a:prstGeom>
          <a:noFill/>
        </p:spPr>
        <p:txBody>
          <a:bodyPr wrap="square" rtlCol="0">
            <a:spAutoFit/>
          </a:bodyPr>
          <a:lstStyle/>
          <a:p>
            <a:pPr algn="ctr"/>
            <a:r>
              <a:rPr lang="en-US" altLang="zh-CN" sz="8000" i="1" dirty="0">
                <a:solidFill>
                  <a:schemeClr val="bg1">
                    <a:lumMod val="95000"/>
                  </a:schemeClr>
                </a:solidFill>
                <a:latin typeface="微软雅黑" panose="020B0503020204020204" pitchFamily="34" charset="-122"/>
                <a:ea typeface="微软雅黑" panose="020B0503020204020204" pitchFamily="34" charset="-122"/>
              </a:rPr>
              <a:t>4</a:t>
            </a:r>
            <a:endParaRPr lang="zh-CN" altLang="en-US" sz="8000" i="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5401771" y="1628033"/>
            <a:ext cx="1476536" cy="1476536"/>
          </a:xfrm>
          <a:prstGeom prst="ellipse">
            <a:avLst/>
          </a:prstGeom>
          <a:noFill/>
          <a:ln>
            <a:solidFill>
              <a:srgbClr val="ADB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295728" y="2042332"/>
            <a:ext cx="2979131" cy="612842"/>
            <a:chOff x="2295728" y="2042332"/>
            <a:chExt cx="2979131" cy="612842"/>
          </a:xfrm>
        </p:grpSpPr>
        <p:cxnSp>
          <p:nvCxnSpPr>
            <p:cNvPr id="17" name="直接连接符 16"/>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7005219" y="2042332"/>
            <a:ext cx="2979131" cy="612842"/>
            <a:chOff x="2295728" y="2042332"/>
            <a:chExt cx="2979131" cy="612842"/>
          </a:xfrm>
        </p:grpSpPr>
        <p:cxnSp>
          <p:nvCxnSpPr>
            <p:cNvPr id="31" name="直接连接符 30"/>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íşḻîdè"/>
          <p:cNvSpPr/>
          <p:nvPr/>
        </p:nvSpPr>
        <p:spPr>
          <a:xfrm>
            <a:off x="701675" y="4579620"/>
            <a:ext cx="6367780" cy="1859280"/>
          </a:xfrm>
          <a:prstGeom prst="rect">
            <a:avLst/>
          </a:prstGeom>
          <a:blipFill dpi="0" rotWithShape="1">
            <a:blip r:embed="rId1"/>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19" name="文本框 19"/>
          <p:cNvSpPr txBox="1"/>
          <p:nvPr/>
        </p:nvSpPr>
        <p:spPr>
          <a:xfrm>
            <a:off x="4385924" y="290982"/>
            <a:ext cx="3420152" cy="107632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The top5 well-sold cars</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793115" y="1475740"/>
            <a:ext cx="10353675"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4385924" y="376072"/>
            <a:ext cx="3420152" cy="89154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Comparision</a:t>
            </a:r>
            <a:b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br>
            <a:r>
              <a:rPr lang="en-US" altLang="zh-CN" sz="20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1euro=8.15RMB</a:t>
            </a:r>
            <a:endParaRPr lang="en-US" altLang="zh-CN" sz="20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370840" y="1368425"/>
            <a:ext cx="1525905" cy="2715260"/>
          </a:xfrm>
          <a:prstGeom prst="rect">
            <a:avLst/>
          </a:prstGeom>
        </p:spPr>
      </p:pic>
      <p:pic>
        <p:nvPicPr>
          <p:cNvPr id="3" name="图片 2"/>
          <p:cNvPicPr>
            <a:picLocks noChangeAspect="1"/>
          </p:cNvPicPr>
          <p:nvPr/>
        </p:nvPicPr>
        <p:blipFill>
          <a:blip r:embed="rId2"/>
          <a:stretch>
            <a:fillRect/>
          </a:stretch>
        </p:blipFill>
        <p:spPr>
          <a:xfrm>
            <a:off x="1896745" y="4083685"/>
            <a:ext cx="1372235" cy="2607945"/>
          </a:xfrm>
          <a:prstGeom prst="rect">
            <a:avLst/>
          </a:prstGeom>
        </p:spPr>
      </p:pic>
      <p:pic>
        <p:nvPicPr>
          <p:cNvPr id="4" name="图片 3"/>
          <p:cNvPicPr>
            <a:picLocks noChangeAspect="1"/>
          </p:cNvPicPr>
          <p:nvPr/>
        </p:nvPicPr>
        <p:blipFill>
          <a:blip r:embed="rId3"/>
          <a:stretch>
            <a:fillRect/>
          </a:stretch>
        </p:blipFill>
        <p:spPr>
          <a:xfrm>
            <a:off x="3268980" y="1416050"/>
            <a:ext cx="1498600" cy="2667635"/>
          </a:xfrm>
          <a:prstGeom prst="rect">
            <a:avLst/>
          </a:prstGeom>
        </p:spPr>
      </p:pic>
      <p:pic>
        <p:nvPicPr>
          <p:cNvPr id="5" name="图片 4"/>
          <p:cNvPicPr>
            <a:picLocks noChangeAspect="1"/>
          </p:cNvPicPr>
          <p:nvPr/>
        </p:nvPicPr>
        <p:blipFill>
          <a:blip r:embed="rId4"/>
          <a:stretch>
            <a:fillRect/>
          </a:stretch>
        </p:blipFill>
        <p:spPr>
          <a:xfrm>
            <a:off x="4767580" y="4083685"/>
            <a:ext cx="1522730" cy="2618740"/>
          </a:xfrm>
          <a:prstGeom prst="rect">
            <a:avLst/>
          </a:prstGeom>
        </p:spPr>
      </p:pic>
      <p:pic>
        <p:nvPicPr>
          <p:cNvPr id="6" name="图片 5"/>
          <p:cNvPicPr>
            <a:picLocks noChangeAspect="1"/>
          </p:cNvPicPr>
          <p:nvPr/>
        </p:nvPicPr>
        <p:blipFill>
          <a:blip r:embed="rId5"/>
          <a:stretch>
            <a:fillRect/>
          </a:stretch>
        </p:blipFill>
        <p:spPr>
          <a:xfrm>
            <a:off x="6290310" y="1429385"/>
            <a:ext cx="1490980" cy="2654300"/>
          </a:xfrm>
          <a:prstGeom prst="rect">
            <a:avLst/>
          </a:prstGeom>
        </p:spPr>
      </p:pic>
      <p:pic>
        <p:nvPicPr>
          <p:cNvPr id="7" name="图片 6"/>
          <p:cNvPicPr>
            <a:picLocks noChangeAspect="1"/>
          </p:cNvPicPr>
          <p:nvPr/>
        </p:nvPicPr>
        <p:blipFill>
          <a:blip r:embed="rId6"/>
          <a:stretch>
            <a:fillRect/>
          </a:stretch>
        </p:blipFill>
        <p:spPr>
          <a:xfrm>
            <a:off x="7788910" y="4098290"/>
            <a:ext cx="1372235" cy="2604135"/>
          </a:xfrm>
          <a:prstGeom prst="rect">
            <a:avLst/>
          </a:prstGeom>
        </p:spPr>
      </p:pic>
      <p:sp>
        <p:nvSpPr>
          <p:cNvPr id="8" name="文本框 7"/>
          <p:cNvSpPr txBox="1"/>
          <p:nvPr/>
        </p:nvSpPr>
        <p:spPr>
          <a:xfrm>
            <a:off x="8935085" y="1543685"/>
            <a:ext cx="2945765" cy="1938020"/>
          </a:xfrm>
          <a:prstGeom prst="rect">
            <a:avLst/>
          </a:prstGeom>
          <a:noFill/>
        </p:spPr>
        <p:txBody>
          <a:bodyPr wrap="square" rtlCol="0">
            <a:spAutoFit/>
          </a:bodyPr>
          <a:p>
            <a:r>
              <a:rPr lang="en-US" altLang="zh-CN" sz="2000" b="1">
                <a:solidFill>
                  <a:schemeClr val="bg1"/>
                </a:solidFill>
              </a:rPr>
              <a:t>Comapre the price with the recommendations,I would say your plan will reach sucess under the tax-free policy in Germany.</a:t>
            </a:r>
            <a:endParaRPr lang="en-US" altLang="zh-CN"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pic>
        <p:nvPicPr>
          <p:cNvPr id="21" name="图片 20" descr="图片包含 室内&#10;&#10;已生成高可信度的说明"/>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13302" y="-186971"/>
            <a:ext cx="5444948" cy="5444948"/>
          </a:xfrm>
          <a:prstGeom prst="rect">
            <a:avLst/>
          </a:prstGeom>
        </p:spPr>
      </p:pic>
      <p:sp>
        <p:nvSpPr>
          <p:cNvPr id="6" name="矩形 5"/>
          <p:cNvSpPr/>
          <p:nvPr/>
        </p:nvSpPr>
        <p:spPr>
          <a:xfrm rot="21282021">
            <a:off x="469248" y="1277855"/>
            <a:ext cx="10311130" cy="1106805"/>
          </a:xfrm>
          <a:prstGeom prst="rect">
            <a:avLst/>
          </a:prstGeom>
        </p:spPr>
        <p:txBody>
          <a:bodyPr wrap="none">
            <a:spAutoFit/>
          </a:bodyPr>
          <a:lstStyle/>
          <a:p>
            <a:pPr algn="ctr">
              <a:lnSpc>
                <a:spcPct val="110000"/>
              </a:lnSpc>
            </a:pPr>
            <a:r>
              <a:rPr lang="en-US" altLang="zh-CN" sz="6000" b="1"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rPr>
              <a:t>Thanks for choosing us</a:t>
            </a:r>
            <a:endParaRPr lang="en-US" altLang="zh-CN" sz="6000" b="1"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endParaRPr>
          </a:p>
        </p:txBody>
      </p:sp>
      <p:sp>
        <p:nvSpPr>
          <p:cNvPr id="8" name="矩形 7"/>
          <p:cNvSpPr/>
          <p:nvPr/>
        </p:nvSpPr>
        <p:spPr>
          <a:xfrm rot="21282021">
            <a:off x="464820" y="4399915"/>
            <a:ext cx="11080750" cy="1041400"/>
          </a:xfrm>
          <a:prstGeom prst="rect">
            <a:avLst/>
          </a:prstGeom>
          <a:effectLst>
            <a:outerShdw blurRad="190500" dist="127000" dir="16200000" rotWithShape="0">
              <a:prstClr val="black">
                <a:alpha val="40000"/>
              </a:prstClr>
            </a:outerShdw>
          </a:effectLst>
        </p:spPr>
        <p:txBody>
          <a:bodyPr wrap="none">
            <a:noAutofit/>
          </a:bodyPr>
          <a:lstStyle/>
          <a:p>
            <a:pPr algn="ctr">
              <a:lnSpc>
                <a:spcPct val="110000"/>
              </a:lnSpc>
            </a:pPr>
            <a:r>
              <a:rPr lang="en-US" altLang="zh-CN" sz="4800" b="1"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rPr>
              <a:t>Hope you gain great success!</a:t>
            </a:r>
            <a:endParaRPr lang="en-US" altLang="zh-CN" sz="4800" b="1"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Arial" panose="020B0604020202020204" pitchFamily="34" charset="0"/>
            </a:endParaRPr>
          </a:p>
        </p:txBody>
      </p:sp>
      <p:grpSp>
        <p:nvGrpSpPr>
          <p:cNvPr id="16" name="组合 15"/>
          <p:cNvGrpSpPr/>
          <p:nvPr/>
        </p:nvGrpSpPr>
        <p:grpSpPr>
          <a:xfrm>
            <a:off x="1087283" y="1156492"/>
            <a:ext cx="6046942" cy="790630"/>
            <a:chOff x="1087283" y="737392"/>
            <a:chExt cx="6046942" cy="790630"/>
          </a:xfrm>
        </p:grpSpPr>
        <p:cxnSp>
          <p:nvCxnSpPr>
            <p:cNvPr id="11" name="直接连接符 10"/>
            <p:cNvCxnSpPr/>
            <p:nvPr/>
          </p:nvCxnSpPr>
          <p:spPr>
            <a:xfrm flipV="1">
              <a:off x="2276475" y="752475"/>
              <a:ext cx="4857750" cy="502664"/>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267949" y="737392"/>
              <a:ext cx="4857750" cy="502664"/>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87283" y="1164946"/>
              <a:ext cx="3508770" cy="363076"/>
            </a:xfrm>
            <a:prstGeom prst="line">
              <a:avLst/>
            </a:prstGeom>
            <a:ln w="63500">
              <a:gradFill>
                <a:gsLst>
                  <a:gs pos="26000">
                    <a:schemeClr val="accent1">
                      <a:alpha val="0"/>
                      <a:lumMod val="5000"/>
                      <a:lumOff val="9500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flipH="1" flipV="1">
            <a:off x="4409548" y="2902603"/>
            <a:ext cx="6046942" cy="790630"/>
            <a:chOff x="1087283" y="737392"/>
            <a:chExt cx="6046942" cy="790630"/>
          </a:xfrm>
        </p:grpSpPr>
        <p:cxnSp>
          <p:nvCxnSpPr>
            <p:cNvPr id="18" name="直接连接符 17"/>
            <p:cNvCxnSpPr/>
            <p:nvPr/>
          </p:nvCxnSpPr>
          <p:spPr>
            <a:xfrm flipV="1">
              <a:off x="2276475" y="752475"/>
              <a:ext cx="4857750" cy="502664"/>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267949" y="737392"/>
              <a:ext cx="4857750" cy="502664"/>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087283" y="1164946"/>
              <a:ext cx="3508770" cy="363076"/>
            </a:xfrm>
            <a:prstGeom prst="line">
              <a:avLst/>
            </a:prstGeom>
            <a:ln w="63500">
              <a:gradFill>
                <a:gsLst>
                  <a:gs pos="25000">
                    <a:schemeClr val="accent1">
                      <a:lumMod val="5000"/>
                      <a:lumOff val="95000"/>
                      <a:alpha val="0"/>
                    </a:schemeClr>
                  </a:gs>
                  <a:gs pos="100000">
                    <a:srgbClr val="ADB2CA"/>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t="6808" b="8369"/>
          <a:stretch>
            <a:fillRect/>
          </a:stretch>
        </p:blipFill>
        <p:spPr>
          <a:xfrm>
            <a:off x="3050756" y="2086239"/>
            <a:ext cx="6090488" cy="3447522"/>
          </a:xfrm>
          <a:prstGeom prst="rect">
            <a:avLst/>
          </a:prstGeom>
        </p:spPr>
      </p:pic>
      <p:sp>
        <p:nvSpPr>
          <p:cNvPr id="20" name="矩形 19"/>
          <p:cNvSpPr/>
          <p:nvPr/>
        </p:nvSpPr>
        <p:spPr>
          <a:xfrm>
            <a:off x="0" y="0"/>
            <a:ext cx="12192000" cy="6858000"/>
          </a:xfrm>
          <a:prstGeom prst="rect">
            <a:avLst/>
          </a:prstGeom>
          <a:gradFill flip="none" rotWithShape="1">
            <a:gsLst>
              <a:gs pos="0">
                <a:srgbClr val="000000">
                  <a:alpha val="50000"/>
                </a:srgbClr>
              </a:gs>
              <a:gs pos="100000">
                <a:srgbClr val="00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任意多边形: 形状 21"/>
          <p:cNvSpPr/>
          <p:nvPr>
            <p:custDataLst>
              <p:tags r:id="rId3"/>
            </p:custDataLst>
          </p:nvPr>
        </p:nvSpPr>
        <p:spPr>
          <a:xfrm>
            <a:off x="7140388" y="2727512"/>
            <a:ext cx="1354424" cy="1707776"/>
          </a:xfrm>
          <a:custGeom>
            <a:avLst/>
            <a:gdLst>
              <a:gd name="connsiteX0" fmla="*/ 0 w 1354424"/>
              <a:gd name="connsiteY0" fmla="*/ 0 h 1707776"/>
              <a:gd name="connsiteX1" fmla="*/ 228600 w 1354424"/>
              <a:gd name="connsiteY1" fmla="*/ 242047 h 1707776"/>
              <a:gd name="connsiteX2" fmla="*/ 383241 w 1354424"/>
              <a:gd name="connsiteY2" fmla="*/ 349623 h 1707776"/>
              <a:gd name="connsiteX3" fmla="*/ 524436 w 1354424"/>
              <a:gd name="connsiteY3" fmla="*/ 463923 h 1707776"/>
              <a:gd name="connsiteX4" fmla="*/ 753036 w 1354424"/>
              <a:gd name="connsiteY4" fmla="*/ 584947 h 1707776"/>
              <a:gd name="connsiteX5" fmla="*/ 1082488 w 1354424"/>
              <a:gd name="connsiteY5" fmla="*/ 739588 h 1707776"/>
              <a:gd name="connsiteX6" fmla="*/ 1216959 w 1354424"/>
              <a:gd name="connsiteY6" fmla="*/ 1015253 h 1707776"/>
              <a:gd name="connsiteX7" fmla="*/ 1351430 w 1354424"/>
              <a:gd name="connsiteY7" fmla="*/ 1237129 h 1707776"/>
              <a:gd name="connsiteX8" fmla="*/ 1324536 w 1354424"/>
              <a:gd name="connsiteY8" fmla="*/ 1707776 h 170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424" h="1707776">
                <a:moveTo>
                  <a:pt x="0" y="0"/>
                </a:moveTo>
                <a:cubicBezTo>
                  <a:pt x="82363" y="91888"/>
                  <a:pt x="164727" y="183777"/>
                  <a:pt x="228600" y="242047"/>
                </a:cubicBezTo>
                <a:cubicBezTo>
                  <a:pt x="292473" y="300317"/>
                  <a:pt x="333935" y="312644"/>
                  <a:pt x="383241" y="349623"/>
                </a:cubicBezTo>
                <a:cubicBezTo>
                  <a:pt x="432547" y="386602"/>
                  <a:pt x="462803" y="424702"/>
                  <a:pt x="524436" y="463923"/>
                </a:cubicBezTo>
                <a:cubicBezTo>
                  <a:pt x="586069" y="503144"/>
                  <a:pt x="660027" y="539003"/>
                  <a:pt x="753036" y="584947"/>
                </a:cubicBezTo>
                <a:cubicBezTo>
                  <a:pt x="846045" y="630891"/>
                  <a:pt x="1005168" y="667870"/>
                  <a:pt x="1082488" y="739588"/>
                </a:cubicBezTo>
                <a:cubicBezTo>
                  <a:pt x="1159808" y="811306"/>
                  <a:pt x="1172135" y="932330"/>
                  <a:pt x="1216959" y="1015253"/>
                </a:cubicBezTo>
                <a:cubicBezTo>
                  <a:pt x="1261783" y="1098177"/>
                  <a:pt x="1333501" y="1121709"/>
                  <a:pt x="1351430" y="1237129"/>
                </a:cubicBezTo>
                <a:cubicBezTo>
                  <a:pt x="1369359" y="1352549"/>
                  <a:pt x="1299883" y="1617008"/>
                  <a:pt x="1324536" y="1707776"/>
                </a:cubicBezTo>
              </a:path>
            </a:pathLst>
          </a:custGeom>
          <a:noFill/>
          <a:ln w="19050">
            <a:gradFill>
              <a:gsLst>
                <a:gs pos="63000">
                  <a:srgbClr val="ADB2CA">
                    <a:alpha val="80000"/>
                  </a:srgbClr>
                </a:gs>
                <a:gs pos="44000">
                  <a:srgbClr val="ADB2CA">
                    <a:alpha val="80000"/>
                  </a:srgbClr>
                </a:gs>
                <a:gs pos="0">
                  <a:schemeClr val="bg1">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任意多边形: 形状 22"/>
          <p:cNvSpPr/>
          <p:nvPr>
            <p:custDataLst>
              <p:tags r:id="rId4"/>
            </p:custDataLst>
          </p:nvPr>
        </p:nvSpPr>
        <p:spPr>
          <a:xfrm flipH="1">
            <a:off x="3976333" y="2727512"/>
            <a:ext cx="1354424" cy="1707776"/>
          </a:xfrm>
          <a:custGeom>
            <a:avLst/>
            <a:gdLst>
              <a:gd name="connsiteX0" fmla="*/ 0 w 1354424"/>
              <a:gd name="connsiteY0" fmla="*/ 0 h 1707776"/>
              <a:gd name="connsiteX1" fmla="*/ 228600 w 1354424"/>
              <a:gd name="connsiteY1" fmla="*/ 242047 h 1707776"/>
              <a:gd name="connsiteX2" fmla="*/ 383241 w 1354424"/>
              <a:gd name="connsiteY2" fmla="*/ 349623 h 1707776"/>
              <a:gd name="connsiteX3" fmla="*/ 524436 w 1354424"/>
              <a:gd name="connsiteY3" fmla="*/ 463923 h 1707776"/>
              <a:gd name="connsiteX4" fmla="*/ 753036 w 1354424"/>
              <a:gd name="connsiteY4" fmla="*/ 584947 h 1707776"/>
              <a:gd name="connsiteX5" fmla="*/ 1082488 w 1354424"/>
              <a:gd name="connsiteY5" fmla="*/ 739588 h 1707776"/>
              <a:gd name="connsiteX6" fmla="*/ 1216959 w 1354424"/>
              <a:gd name="connsiteY6" fmla="*/ 1015253 h 1707776"/>
              <a:gd name="connsiteX7" fmla="*/ 1351430 w 1354424"/>
              <a:gd name="connsiteY7" fmla="*/ 1237129 h 1707776"/>
              <a:gd name="connsiteX8" fmla="*/ 1324536 w 1354424"/>
              <a:gd name="connsiteY8" fmla="*/ 1707776 h 170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424" h="1707776">
                <a:moveTo>
                  <a:pt x="0" y="0"/>
                </a:moveTo>
                <a:cubicBezTo>
                  <a:pt x="82363" y="91888"/>
                  <a:pt x="164727" y="183777"/>
                  <a:pt x="228600" y="242047"/>
                </a:cubicBezTo>
                <a:cubicBezTo>
                  <a:pt x="292473" y="300317"/>
                  <a:pt x="333935" y="312644"/>
                  <a:pt x="383241" y="349623"/>
                </a:cubicBezTo>
                <a:cubicBezTo>
                  <a:pt x="432547" y="386602"/>
                  <a:pt x="462803" y="424702"/>
                  <a:pt x="524436" y="463923"/>
                </a:cubicBezTo>
                <a:cubicBezTo>
                  <a:pt x="586069" y="503144"/>
                  <a:pt x="660027" y="539003"/>
                  <a:pt x="753036" y="584947"/>
                </a:cubicBezTo>
                <a:cubicBezTo>
                  <a:pt x="846045" y="630891"/>
                  <a:pt x="1005168" y="667870"/>
                  <a:pt x="1082488" y="739588"/>
                </a:cubicBezTo>
                <a:cubicBezTo>
                  <a:pt x="1159808" y="811306"/>
                  <a:pt x="1172135" y="932330"/>
                  <a:pt x="1216959" y="1015253"/>
                </a:cubicBezTo>
                <a:cubicBezTo>
                  <a:pt x="1261783" y="1098177"/>
                  <a:pt x="1333501" y="1121709"/>
                  <a:pt x="1351430" y="1237129"/>
                </a:cubicBezTo>
                <a:cubicBezTo>
                  <a:pt x="1369359" y="1352549"/>
                  <a:pt x="1299883" y="1617008"/>
                  <a:pt x="1324536" y="1707776"/>
                </a:cubicBezTo>
              </a:path>
            </a:pathLst>
          </a:custGeom>
          <a:noFill/>
          <a:ln w="19050">
            <a:gradFill>
              <a:gsLst>
                <a:gs pos="63000">
                  <a:srgbClr val="ADB2CA">
                    <a:alpha val="80000"/>
                  </a:srgbClr>
                </a:gs>
                <a:gs pos="44000">
                  <a:srgbClr val="ADB2CA">
                    <a:alpha val="80000"/>
                  </a:srgbClr>
                </a:gs>
                <a:gs pos="0">
                  <a:schemeClr val="bg1">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任意多边形: 形状 23"/>
          <p:cNvSpPr/>
          <p:nvPr>
            <p:custDataLst>
              <p:tags r:id="rId5"/>
            </p:custDataLst>
          </p:nvPr>
        </p:nvSpPr>
        <p:spPr>
          <a:xfrm>
            <a:off x="6829970" y="2162175"/>
            <a:ext cx="1994310" cy="2514600"/>
          </a:xfrm>
          <a:custGeom>
            <a:avLst/>
            <a:gdLst>
              <a:gd name="connsiteX0" fmla="*/ 0 w 1354424"/>
              <a:gd name="connsiteY0" fmla="*/ 0 h 1707776"/>
              <a:gd name="connsiteX1" fmla="*/ 228600 w 1354424"/>
              <a:gd name="connsiteY1" fmla="*/ 242047 h 1707776"/>
              <a:gd name="connsiteX2" fmla="*/ 383241 w 1354424"/>
              <a:gd name="connsiteY2" fmla="*/ 349623 h 1707776"/>
              <a:gd name="connsiteX3" fmla="*/ 524436 w 1354424"/>
              <a:gd name="connsiteY3" fmla="*/ 463923 h 1707776"/>
              <a:gd name="connsiteX4" fmla="*/ 753036 w 1354424"/>
              <a:gd name="connsiteY4" fmla="*/ 584947 h 1707776"/>
              <a:gd name="connsiteX5" fmla="*/ 1082488 w 1354424"/>
              <a:gd name="connsiteY5" fmla="*/ 739588 h 1707776"/>
              <a:gd name="connsiteX6" fmla="*/ 1216959 w 1354424"/>
              <a:gd name="connsiteY6" fmla="*/ 1015253 h 1707776"/>
              <a:gd name="connsiteX7" fmla="*/ 1351430 w 1354424"/>
              <a:gd name="connsiteY7" fmla="*/ 1237129 h 1707776"/>
              <a:gd name="connsiteX8" fmla="*/ 1324536 w 1354424"/>
              <a:gd name="connsiteY8" fmla="*/ 1707776 h 170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424" h="1707776">
                <a:moveTo>
                  <a:pt x="0" y="0"/>
                </a:moveTo>
                <a:cubicBezTo>
                  <a:pt x="82363" y="91888"/>
                  <a:pt x="164727" y="183777"/>
                  <a:pt x="228600" y="242047"/>
                </a:cubicBezTo>
                <a:cubicBezTo>
                  <a:pt x="292473" y="300317"/>
                  <a:pt x="333935" y="312644"/>
                  <a:pt x="383241" y="349623"/>
                </a:cubicBezTo>
                <a:cubicBezTo>
                  <a:pt x="432547" y="386602"/>
                  <a:pt x="462803" y="424702"/>
                  <a:pt x="524436" y="463923"/>
                </a:cubicBezTo>
                <a:cubicBezTo>
                  <a:pt x="586069" y="503144"/>
                  <a:pt x="660027" y="539003"/>
                  <a:pt x="753036" y="584947"/>
                </a:cubicBezTo>
                <a:cubicBezTo>
                  <a:pt x="846045" y="630891"/>
                  <a:pt x="1005168" y="667870"/>
                  <a:pt x="1082488" y="739588"/>
                </a:cubicBezTo>
                <a:cubicBezTo>
                  <a:pt x="1159808" y="811306"/>
                  <a:pt x="1172135" y="932330"/>
                  <a:pt x="1216959" y="1015253"/>
                </a:cubicBezTo>
                <a:cubicBezTo>
                  <a:pt x="1261783" y="1098177"/>
                  <a:pt x="1333501" y="1121709"/>
                  <a:pt x="1351430" y="1237129"/>
                </a:cubicBezTo>
                <a:cubicBezTo>
                  <a:pt x="1369359" y="1352549"/>
                  <a:pt x="1299883" y="1617008"/>
                  <a:pt x="1324536" y="1707776"/>
                </a:cubicBezTo>
              </a:path>
            </a:pathLst>
          </a:custGeom>
          <a:noFill/>
          <a:ln w="19050">
            <a:gradFill>
              <a:gsLst>
                <a:gs pos="60000">
                  <a:srgbClr val="ADB2CA"/>
                </a:gs>
                <a:gs pos="40000">
                  <a:srgbClr val="ADB2CA"/>
                </a:gs>
                <a:gs pos="0">
                  <a:schemeClr val="bg1">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任意多边形: 形状 24"/>
          <p:cNvSpPr/>
          <p:nvPr>
            <p:custDataLst>
              <p:tags r:id="rId6"/>
            </p:custDataLst>
          </p:nvPr>
        </p:nvSpPr>
        <p:spPr>
          <a:xfrm flipH="1">
            <a:off x="3665915" y="2162175"/>
            <a:ext cx="1994310" cy="2514600"/>
          </a:xfrm>
          <a:custGeom>
            <a:avLst/>
            <a:gdLst>
              <a:gd name="connsiteX0" fmla="*/ 0 w 1354424"/>
              <a:gd name="connsiteY0" fmla="*/ 0 h 1707776"/>
              <a:gd name="connsiteX1" fmla="*/ 228600 w 1354424"/>
              <a:gd name="connsiteY1" fmla="*/ 242047 h 1707776"/>
              <a:gd name="connsiteX2" fmla="*/ 383241 w 1354424"/>
              <a:gd name="connsiteY2" fmla="*/ 349623 h 1707776"/>
              <a:gd name="connsiteX3" fmla="*/ 524436 w 1354424"/>
              <a:gd name="connsiteY3" fmla="*/ 463923 h 1707776"/>
              <a:gd name="connsiteX4" fmla="*/ 753036 w 1354424"/>
              <a:gd name="connsiteY4" fmla="*/ 584947 h 1707776"/>
              <a:gd name="connsiteX5" fmla="*/ 1082488 w 1354424"/>
              <a:gd name="connsiteY5" fmla="*/ 739588 h 1707776"/>
              <a:gd name="connsiteX6" fmla="*/ 1216959 w 1354424"/>
              <a:gd name="connsiteY6" fmla="*/ 1015253 h 1707776"/>
              <a:gd name="connsiteX7" fmla="*/ 1351430 w 1354424"/>
              <a:gd name="connsiteY7" fmla="*/ 1237129 h 1707776"/>
              <a:gd name="connsiteX8" fmla="*/ 1324536 w 1354424"/>
              <a:gd name="connsiteY8" fmla="*/ 1707776 h 170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424" h="1707776">
                <a:moveTo>
                  <a:pt x="0" y="0"/>
                </a:moveTo>
                <a:cubicBezTo>
                  <a:pt x="82363" y="91888"/>
                  <a:pt x="164727" y="183777"/>
                  <a:pt x="228600" y="242047"/>
                </a:cubicBezTo>
                <a:cubicBezTo>
                  <a:pt x="292473" y="300317"/>
                  <a:pt x="333935" y="312644"/>
                  <a:pt x="383241" y="349623"/>
                </a:cubicBezTo>
                <a:cubicBezTo>
                  <a:pt x="432547" y="386602"/>
                  <a:pt x="462803" y="424702"/>
                  <a:pt x="524436" y="463923"/>
                </a:cubicBezTo>
                <a:cubicBezTo>
                  <a:pt x="586069" y="503144"/>
                  <a:pt x="660027" y="539003"/>
                  <a:pt x="753036" y="584947"/>
                </a:cubicBezTo>
                <a:cubicBezTo>
                  <a:pt x="846045" y="630891"/>
                  <a:pt x="1005168" y="667870"/>
                  <a:pt x="1082488" y="739588"/>
                </a:cubicBezTo>
                <a:cubicBezTo>
                  <a:pt x="1159808" y="811306"/>
                  <a:pt x="1172135" y="932330"/>
                  <a:pt x="1216959" y="1015253"/>
                </a:cubicBezTo>
                <a:cubicBezTo>
                  <a:pt x="1261783" y="1098177"/>
                  <a:pt x="1333501" y="1121709"/>
                  <a:pt x="1351430" y="1237129"/>
                </a:cubicBezTo>
                <a:cubicBezTo>
                  <a:pt x="1369359" y="1352549"/>
                  <a:pt x="1299883" y="1617008"/>
                  <a:pt x="1324536" y="1707776"/>
                </a:cubicBezTo>
              </a:path>
            </a:pathLst>
          </a:custGeom>
          <a:noFill/>
          <a:ln w="19050">
            <a:gradFill>
              <a:gsLst>
                <a:gs pos="60000">
                  <a:srgbClr val="ADB2CA"/>
                </a:gs>
                <a:gs pos="40000">
                  <a:srgbClr val="ADB2CA"/>
                </a:gs>
                <a:gs pos="0">
                  <a:schemeClr val="bg1">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3384360" y="324227"/>
            <a:ext cx="5423280" cy="1231363"/>
          </a:xfrm>
          <a:prstGeom prst="rect">
            <a:avLst/>
          </a:prstGeom>
        </p:spPr>
        <p:txBody>
          <a:bodyPr wrap="none">
            <a:spAutoFit/>
          </a:bodyPr>
          <a:lstStyle/>
          <a:p>
            <a:pPr algn="ctr">
              <a:lnSpc>
                <a:spcPct val="110000"/>
              </a:lnSpc>
            </a:pPr>
            <a:r>
              <a:rPr lang="en-US" altLang="zh-CN" sz="72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mn-lt"/>
              </a:rPr>
              <a:t>CONTENTS</a:t>
            </a:r>
            <a:endParaRPr lang="en-US" altLang="zh-CN" sz="7200" i="1" spc="600">
              <a:gradFill flip="none" rotWithShape="1">
                <a:gsLst>
                  <a:gs pos="0">
                    <a:srgbClr val="ADB2CA"/>
                  </a:gs>
                  <a:gs pos="49000">
                    <a:srgbClr val="FEFCFF"/>
                  </a:gs>
                  <a:gs pos="100000">
                    <a:srgbClr val="ADB2CA"/>
                  </a:gs>
                </a:gsLst>
                <a:lin ang="8100000" scaled="1"/>
              </a:gradFill>
              <a:latin typeface="印品粗朗体" panose="02000000000000000000" charset="-122"/>
              <a:ea typeface="印品粗朗体" panose="02000000000000000000" charset="-122"/>
              <a:sym typeface="+mn-lt"/>
            </a:endParaRPr>
          </a:p>
        </p:txBody>
      </p:sp>
      <p:sp>
        <p:nvSpPr>
          <p:cNvPr id="27" name="椭圆 26"/>
          <p:cNvSpPr/>
          <p:nvPr>
            <p:custDataLst>
              <p:tags r:id="rId7"/>
            </p:custDataLst>
          </p:nvPr>
        </p:nvSpPr>
        <p:spPr>
          <a:xfrm>
            <a:off x="4130200" y="2654978"/>
            <a:ext cx="548942" cy="548940"/>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微软雅黑" panose="020B0503020204020204" pitchFamily="34" charset="-122"/>
                <a:ea typeface="微软雅黑" panose="020B0503020204020204" pitchFamily="34" charset="-122"/>
                <a:cs typeface="+mn-ea"/>
                <a:sym typeface="+mn-lt"/>
              </a:rPr>
              <a:t>1</a:t>
            </a:r>
            <a:endParaRPr lang="zh-CN" altLang="en-US" sz="2800" i="1" dirty="0">
              <a:latin typeface="微软雅黑" panose="020B0503020204020204" pitchFamily="34" charset="-122"/>
              <a:ea typeface="微软雅黑" panose="020B0503020204020204" pitchFamily="34" charset="-122"/>
              <a:cs typeface="+mn-ea"/>
              <a:sym typeface="+mn-lt"/>
            </a:endParaRPr>
          </a:p>
        </p:txBody>
      </p:sp>
      <p:sp>
        <p:nvSpPr>
          <p:cNvPr id="28" name="椭圆 27"/>
          <p:cNvSpPr/>
          <p:nvPr>
            <p:custDataLst>
              <p:tags r:id="rId8"/>
            </p:custDataLst>
          </p:nvPr>
        </p:nvSpPr>
        <p:spPr>
          <a:xfrm>
            <a:off x="3287525" y="3754628"/>
            <a:ext cx="548942" cy="548940"/>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微软雅黑" panose="020B0503020204020204" pitchFamily="34" charset="-122"/>
                <a:ea typeface="微软雅黑" panose="020B0503020204020204" pitchFamily="34" charset="-122"/>
                <a:cs typeface="+mn-ea"/>
                <a:sym typeface="+mn-lt"/>
              </a:rPr>
              <a:t>2</a:t>
            </a:r>
            <a:endParaRPr lang="zh-CN" altLang="en-US" sz="2800" i="1" dirty="0">
              <a:latin typeface="微软雅黑" panose="020B0503020204020204" pitchFamily="34" charset="-122"/>
              <a:ea typeface="微软雅黑" panose="020B0503020204020204" pitchFamily="34" charset="-122"/>
              <a:cs typeface="+mn-ea"/>
              <a:sym typeface="+mn-lt"/>
            </a:endParaRPr>
          </a:p>
        </p:txBody>
      </p:sp>
      <p:sp>
        <p:nvSpPr>
          <p:cNvPr id="29" name="椭圆 28"/>
          <p:cNvSpPr/>
          <p:nvPr>
            <p:custDataLst>
              <p:tags r:id="rId9"/>
            </p:custDataLst>
          </p:nvPr>
        </p:nvSpPr>
        <p:spPr>
          <a:xfrm>
            <a:off x="7779718" y="2654978"/>
            <a:ext cx="548942" cy="548940"/>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微软雅黑" panose="020B0503020204020204" pitchFamily="34" charset="-122"/>
                <a:ea typeface="微软雅黑" panose="020B0503020204020204" pitchFamily="34" charset="-122"/>
                <a:cs typeface="+mn-ea"/>
                <a:sym typeface="+mn-lt"/>
              </a:rPr>
              <a:t>3</a:t>
            </a:r>
            <a:endParaRPr lang="zh-CN" altLang="en-US" sz="2800" i="1" dirty="0">
              <a:latin typeface="微软雅黑" panose="020B0503020204020204" pitchFamily="34" charset="-122"/>
              <a:ea typeface="微软雅黑" panose="020B0503020204020204" pitchFamily="34" charset="-122"/>
              <a:cs typeface="+mn-ea"/>
              <a:sym typeface="+mn-lt"/>
            </a:endParaRPr>
          </a:p>
        </p:txBody>
      </p:sp>
      <p:sp>
        <p:nvSpPr>
          <p:cNvPr id="30" name="椭圆 29"/>
          <p:cNvSpPr/>
          <p:nvPr>
            <p:custDataLst>
              <p:tags r:id="rId10"/>
            </p:custDataLst>
          </p:nvPr>
        </p:nvSpPr>
        <p:spPr>
          <a:xfrm>
            <a:off x="8651032" y="3754628"/>
            <a:ext cx="548942" cy="548940"/>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微软雅黑" panose="020B0503020204020204" pitchFamily="34" charset="-122"/>
                <a:ea typeface="微软雅黑" panose="020B0503020204020204" pitchFamily="34" charset="-122"/>
                <a:cs typeface="+mn-ea"/>
                <a:sym typeface="+mn-lt"/>
              </a:rPr>
              <a:t>4</a:t>
            </a:r>
            <a:endParaRPr lang="zh-CN" altLang="en-US" sz="2800" i="1" dirty="0">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custDataLst>
              <p:tags r:id="rId11"/>
            </p:custDataLst>
          </p:nvPr>
        </p:nvSpPr>
        <p:spPr>
          <a:xfrm>
            <a:off x="1018540" y="2467610"/>
            <a:ext cx="3084830" cy="460375"/>
          </a:xfrm>
          <a:prstGeom prst="rect">
            <a:avLst/>
          </a:prstGeom>
          <a:noFill/>
        </p:spPr>
        <p:txBody>
          <a:bodyPr wrap="square" rtlCol="0">
            <a:spAutoFit/>
            <a:scene3d>
              <a:camera prst="orthographicFront"/>
              <a:lightRig rig="threePt" dir="t"/>
            </a:scene3d>
            <a:sp3d contourW="12700"/>
          </a:bodyPr>
          <a:lstStyle/>
          <a:p>
            <a:pPr lvl="0" algn="r">
              <a:defRPr/>
            </a:pPr>
            <a:r>
              <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Self-introduction</a:t>
            </a:r>
            <a:endPar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2" name="文本框 31"/>
          <p:cNvSpPr txBox="1"/>
          <p:nvPr>
            <p:custDataLst>
              <p:tags r:id="rId12"/>
            </p:custDataLst>
          </p:nvPr>
        </p:nvSpPr>
        <p:spPr>
          <a:xfrm>
            <a:off x="725198" y="3585086"/>
            <a:ext cx="2551761" cy="460375"/>
          </a:xfrm>
          <a:prstGeom prst="rect">
            <a:avLst/>
          </a:prstGeom>
          <a:noFill/>
        </p:spPr>
        <p:txBody>
          <a:bodyPr wrap="square" rtlCol="0">
            <a:spAutoFit/>
            <a:scene3d>
              <a:camera prst="orthographicFront"/>
              <a:lightRig rig="threePt" dir="t"/>
            </a:scene3d>
            <a:sp3d contourW="12700"/>
          </a:bodyPr>
          <a:lstStyle/>
          <a:p>
            <a:pPr lvl="0" algn="r">
              <a:defRPr/>
            </a:pPr>
            <a:r>
              <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The dataset</a:t>
            </a:r>
            <a:endPar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custDataLst>
              <p:tags r:id="rId13"/>
            </p:custDataLst>
          </p:nvPr>
        </p:nvSpPr>
        <p:spPr>
          <a:xfrm>
            <a:off x="8328660" y="2493813"/>
            <a:ext cx="1769246" cy="829945"/>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The preference</a:t>
            </a:r>
            <a:endPar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custDataLst>
              <p:tags r:id="rId14"/>
            </p:custDataLst>
          </p:nvPr>
        </p:nvSpPr>
        <p:spPr>
          <a:xfrm>
            <a:off x="9199880" y="3843020"/>
            <a:ext cx="3055620" cy="460375"/>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Recommendations</a:t>
            </a:r>
            <a:endParaRPr kumimoji="0" lang="en-US" altLang="zh-CN" sz="2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sp>
        <p:nvSpPr>
          <p:cNvPr id="8" name="矩形 7"/>
          <p:cNvSpPr/>
          <p:nvPr/>
        </p:nvSpPr>
        <p:spPr>
          <a:xfrm>
            <a:off x="0" y="0"/>
            <a:ext cx="12192000" cy="6858000"/>
          </a:xfrm>
          <a:prstGeom prst="rect">
            <a:avLst/>
          </a:prstGeom>
          <a:gradFill flip="none" rotWithShape="1">
            <a:gsLst>
              <a:gs pos="0">
                <a:srgbClr val="000000">
                  <a:alpha val="50000"/>
                </a:srgbClr>
              </a:gs>
              <a:gs pos="100000">
                <a:srgbClr val="00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3975736" y="3487057"/>
            <a:ext cx="4240530" cy="706755"/>
          </a:xfrm>
          <a:prstGeom prst="rect">
            <a:avLst/>
          </a:prstGeom>
          <a:noFill/>
        </p:spPr>
        <p:txBody>
          <a:bodyPr wrap="none" rtlCol="0">
            <a:spAutoFit/>
            <a:scene3d>
              <a:camera prst="orthographicFront"/>
              <a:lightRig rig="threePt" dir="t"/>
            </a:scene3d>
            <a:sp3d contourW="12700"/>
          </a:bodyPr>
          <a:lstStyle/>
          <a:p>
            <a:pPr lvl="0" algn="ctr">
              <a:defRPr/>
            </a:pPr>
            <a:r>
              <a:rPr lang="en-US" altLang="zh-CN" sz="4000" i="1" dirty="0">
                <a:solidFill>
                  <a:schemeClr val="bg1">
                    <a:lumMod val="95000"/>
                  </a:schemeClr>
                </a:solidFill>
                <a:latin typeface="微软雅黑" panose="020B0503020204020204" pitchFamily="34" charset="-122"/>
                <a:ea typeface="方正兰亭中黑_GBK" panose="02000000000000000000" pitchFamily="2" charset="-122"/>
              </a:rPr>
              <a:t>Self Introduction</a:t>
            </a:r>
            <a:endParaRPr lang="en-US" altLang="zh-CN" sz="4000" i="1" dirty="0">
              <a:solidFill>
                <a:schemeClr val="bg1">
                  <a:lumMod val="95000"/>
                </a:schemeClr>
              </a:solidFill>
              <a:latin typeface="微软雅黑" panose="020B0503020204020204" pitchFamily="34" charset="-122"/>
              <a:ea typeface="方正兰亭中黑_GBK" panose="02000000000000000000" pitchFamily="2" charset="-122"/>
            </a:endParaRPr>
          </a:p>
        </p:txBody>
      </p:sp>
      <p:cxnSp>
        <p:nvCxnSpPr>
          <p:cNvPr id="6" name="直接连接符 5"/>
          <p:cNvCxnSpPr/>
          <p:nvPr/>
        </p:nvCxnSpPr>
        <p:spPr>
          <a:xfrm>
            <a:off x="5715000" y="4368932"/>
            <a:ext cx="76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50528" y="1747677"/>
            <a:ext cx="969794" cy="1323439"/>
          </a:xfrm>
          <a:prstGeom prst="rect">
            <a:avLst/>
          </a:prstGeom>
          <a:noFill/>
        </p:spPr>
        <p:txBody>
          <a:bodyPr wrap="square" rtlCol="0">
            <a:spAutoFit/>
          </a:bodyPr>
          <a:lstStyle/>
          <a:p>
            <a:pPr algn="ctr"/>
            <a:r>
              <a:rPr lang="en-US" altLang="zh-CN" sz="8000" i="1" dirty="0">
                <a:solidFill>
                  <a:schemeClr val="bg1">
                    <a:lumMod val="95000"/>
                  </a:schemeClr>
                </a:solidFill>
                <a:latin typeface="微软雅黑" panose="020B0503020204020204" pitchFamily="34" charset="-122"/>
                <a:ea typeface="微软雅黑" panose="020B0503020204020204" pitchFamily="34" charset="-122"/>
              </a:rPr>
              <a:t>1</a:t>
            </a:r>
            <a:endParaRPr lang="zh-CN" altLang="en-US" sz="8000" i="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5401771" y="1628033"/>
            <a:ext cx="1476536" cy="1476536"/>
          </a:xfrm>
          <a:prstGeom prst="ellipse">
            <a:avLst/>
          </a:prstGeom>
          <a:noFill/>
          <a:ln>
            <a:solidFill>
              <a:srgbClr val="ADB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295728" y="2042332"/>
            <a:ext cx="2979131" cy="612842"/>
            <a:chOff x="2295728" y="2042332"/>
            <a:chExt cx="2979131" cy="612842"/>
          </a:xfrm>
        </p:grpSpPr>
        <p:cxnSp>
          <p:nvCxnSpPr>
            <p:cNvPr id="17" name="直接连接符 16"/>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7005219" y="2042332"/>
            <a:ext cx="2979131" cy="612842"/>
            <a:chOff x="2295728" y="2042332"/>
            <a:chExt cx="2979131" cy="612842"/>
          </a:xfrm>
        </p:grpSpPr>
        <p:cxnSp>
          <p:nvCxnSpPr>
            <p:cNvPr id="31" name="直接连接符 30"/>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4385924" y="376072"/>
            <a:ext cx="3420152"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Guanhong Chen </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40" name="îṧlïḋé"/>
          <p:cNvSpPr/>
          <p:nvPr>
            <p:custDataLst>
              <p:tags r:id="rId1"/>
            </p:custDataLst>
          </p:nvPr>
        </p:nvSpPr>
        <p:spPr>
          <a:xfrm>
            <a:off x="669925" y="2209800"/>
            <a:ext cx="2235321" cy="36328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1" name="íŝliḑè"/>
          <p:cNvSpPr/>
          <p:nvPr>
            <p:custDataLst>
              <p:tags r:id="rId2"/>
            </p:custDataLst>
          </p:nvPr>
        </p:nvSpPr>
        <p:spPr>
          <a:xfrm>
            <a:off x="669925" y="1478280"/>
            <a:ext cx="2235321" cy="558800"/>
          </a:xfrm>
          <a:prstGeom prst="rect">
            <a:avLst/>
          </a:prstGeom>
          <a:blipFill>
            <a:blip r:embed="rId3"/>
            <a:stretch>
              <a:fillRect/>
            </a:stretch>
          </a:blip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3" name="îṣḻïḑè"/>
          <p:cNvSpPr/>
          <p:nvPr>
            <p:custDataLst>
              <p:tags r:id="rId4"/>
            </p:custDataLst>
          </p:nvPr>
        </p:nvSpPr>
        <p:spPr bwMode="auto">
          <a:xfrm>
            <a:off x="1522850" y="4860497"/>
            <a:ext cx="529470" cy="50920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gradFill>
            <a:gsLst>
              <a:gs pos="0">
                <a:srgbClr val="ADB2CA"/>
              </a:gs>
              <a:gs pos="100000">
                <a:schemeClr val="bg1"/>
              </a:gs>
            </a:gsLst>
            <a:lin ang="10800000" scaled="1"/>
          </a:gradFill>
          <a:ln>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íSḻíḓè"/>
          <p:cNvSpPr/>
          <p:nvPr>
            <p:custDataLst>
              <p:tags r:id="rId5"/>
            </p:custDataLst>
          </p:nvPr>
        </p:nvSpPr>
        <p:spPr>
          <a:xfrm>
            <a:off x="9280949" y="2209800"/>
            <a:ext cx="2235321" cy="36328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33" name="ïṣḻíḋe"/>
          <p:cNvSpPr/>
          <p:nvPr>
            <p:custDataLst>
              <p:tags r:id="rId6"/>
            </p:custDataLst>
          </p:nvPr>
        </p:nvSpPr>
        <p:spPr>
          <a:xfrm>
            <a:off x="9280949" y="1478280"/>
            <a:ext cx="2235321" cy="558800"/>
          </a:xfrm>
          <a:prstGeom prst="rect">
            <a:avLst/>
          </a:prstGeom>
          <a:blipFill>
            <a:blip r:embed="rId3"/>
            <a:stretch>
              <a:fillRect/>
            </a:stretch>
          </a:blip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37" name="ïṣlíḋé"/>
          <p:cNvSpPr/>
          <p:nvPr>
            <p:custDataLst>
              <p:tags r:id="rId7"/>
            </p:custDataLst>
          </p:nvPr>
        </p:nvSpPr>
        <p:spPr bwMode="auto">
          <a:xfrm>
            <a:off x="10139378" y="4870927"/>
            <a:ext cx="518462" cy="49877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gradFill>
            <a:gsLst>
              <a:gs pos="0">
                <a:srgbClr val="ADB2CA"/>
              </a:gs>
              <a:gs pos="100000">
                <a:schemeClr val="bg1"/>
              </a:gs>
            </a:gsLst>
            <a:lin ang="10800000" scaled="1"/>
          </a:gradFill>
          <a:ln>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25" name="îṩ1ïḓè"/>
          <p:cNvSpPr/>
          <p:nvPr>
            <p:custDataLst>
              <p:tags r:id="rId8"/>
            </p:custDataLst>
          </p:nvPr>
        </p:nvSpPr>
        <p:spPr>
          <a:xfrm>
            <a:off x="4975142" y="2209800"/>
            <a:ext cx="2235321" cy="36328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6" name="íS1iďè"/>
          <p:cNvSpPr/>
          <p:nvPr>
            <p:custDataLst>
              <p:tags r:id="rId9"/>
            </p:custDataLst>
          </p:nvPr>
        </p:nvSpPr>
        <p:spPr>
          <a:xfrm>
            <a:off x="4975777" y="1495425"/>
            <a:ext cx="2235321" cy="558800"/>
          </a:xfrm>
          <a:prstGeom prst="rect">
            <a:avLst/>
          </a:prstGeom>
          <a:blipFill>
            <a:blip r:embed="rId3"/>
            <a:stretch>
              <a:fillRect/>
            </a:stretch>
          </a:blip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9" name="ïṥļiḍe"/>
          <p:cNvSpPr/>
          <p:nvPr>
            <p:custDataLst>
              <p:tags r:id="rId10"/>
            </p:custDataLst>
          </p:nvPr>
        </p:nvSpPr>
        <p:spPr bwMode="auto">
          <a:xfrm>
            <a:off x="5858381" y="4851441"/>
            <a:ext cx="640292" cy="51826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gradFill>
            <a:gsLst>
              <a:gs pos="0">
                <a:srgbClr val="ADB2CA"/>
              </a:gs>
              <a:gs pos="100000">
                <a:schemeClr val="bg1"/>
              </a:gs>
            </a:gsLst>
            <a:lin ang="10800000" scaled="1"/>
          </a:gra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latin typeface="微软雅黑" panose="020B0503020204020204" pitchFamily="34" charset="-122"/>
              <a:ea typeface="微软雅黑" panose="020B0503020204020204" pitchFamily="34" charset="-122"/>
            </a:endParaRPr>
          </a:p>
        </p:txBody>
      </p:sp>
      <p:sp>
        <p:nvSpPr>
          <p:cNvPr id="13" name="iŝľíḓê"/>
          <p:cNvSpPr/>
          <p:nvPr>
            <p:custDataLst>
              <p:tags r:id="rId11"/>
            </p:custDataLst>
          </p:nvPr>
        </p:nvSpPr>
        <p:spPr>
          <a:xfrm>
            <a:off x="8677046" y="324239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3" name="iŝľíḓê"/>
          <p:cNvSpPr/>
          <p:nvPr>
            <p:custDataLst>
              <p:tags r:id="rId12"/>
            </p:custDataLst>
          </p:nvPr>
        </p:nvSpPr>
        <p:spPr>
          <a:xfrm>
            <a:off x="8421369" y="324239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4" name="iŝľíḓê"/>
          <p:cNvSpPr/>
          <p:nvPr>
            <p:custDataLst>
              <p:tags r:id="rId13"/>
            </p:custDataLst>
          </p:nvPr>
        </p:nvSpPr>
        <p:spPr>
          <a:xfrm>
            <a:off x="8118149" y="322334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5" name="文本框 64"/>
          <p:cNvSpPr txBox="1"/>
          <p:nvPr>
            <p:custDataLst>
              <p:tags r:id="rId14"/>
            </p:custDataLst>
          </p:nvPr>
        </p:nvSpPr>
        <p:spPr>
          <a:xfrm>
            <a:off x="826981" y="2392570"/>
            <a:ext cx="1964135"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Experience</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6" name="文本框 65"/>
          <p:cNvSpPr txBox="1"/>
          <p:nvPr>
            <p:custDataLst>
              <p:tags r:id="rId15"/>
            </p:custDataLst>
          </p:nvPr>
        </p:nvSpPr>
        <p:spPr>
          <a:xfrm>
            <a:off x="741401" y="2934027"/>
            <a:ext cx="2163234" cy="86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Over 8 years’ experience of </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Car repair and modification</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8" name="文本框 67"/>
          <p:cNvSpPr txBox="1"/>
          <p:nvPr>
            <p:custDataLst>
              <p:tags r:id="rId16"/>
            </p:custDataLst>
          </p:nvPr>
        </p:nvSpPr>
        <p:spPr>
          <a:xfrm>
            <a:off x="5053888" y="2392570"/>
            <a:ext cx="1964135"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Career</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9" name="文本框 68"/>
          <p:cNvSpPr txBox="1"/>
          <p:nvPr>
            <p:custDataLst>
              <p:tags r:id="rId17"/>
            </p:custDataLst>
          </p:nvPr>
        </p:nvSpPr>
        <p:spPr>
          <a:xfrm>
            <a:off x="5096578" y="3007052"/>
            <a:ext cx="2163234"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Working in Hongqi for more than 5 years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0" name="文本框 69"/>
          <p:cNvSpPr txBox="1"/>
          <p:nvPr>
            <p:custDataLst>
              <p:tags r:id="rId18"/>
            </p:custDataLst>
          </p:nvPr>
        </p:nvSpPr>
        <p:spPr>
          <a:xfrm>
            <a:off x="5011488" y="3950099"/>
            <a:ext cx="2163234"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Working in car consulting for over 3 years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5" name="文本框 74"/>
          <p:cNvSpPr txBox="1"/>
          <p:nvPr>
            <p:custDataLst>
              <p:tags r:id="rId19"/>
            </p:custDataLst>
          </p:nvPr>
        </p:nvSpPr>
        <p:spPr>
          <a:xfrm>
            <a:off x="9350172" y="3328362"/>
            <a:ext cx="2163234" cy="47561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I think I will be the best choice for your consulting</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custDataLst>
              <p:tags r:id="rId20"/>
            </p:custDataLst>
          </p:nvPr>
        </p:nvSpPr>
        <p:spPr>
          <a:xfrm>
            <a:off x="741401" y="3897322"/>
            <a:ext cx="2163234" cy="860425"/>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Got great car knowledge in Chinese and EU car market</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iŝľíḓê"/>
          <p:cNvSpPr/>
          <p:nvPr>
            <p:custDataLst>
              <p:tags r:id="rId21"/>
            </p:custDataLst>
          </p:nvPr>
        </p:nvSpPr>
        <p:spPr>
          <a:xfrm>
            <a:off x="3982491" y="326144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zh-CN" altLang="en-US">
              <a:latin typeface="微软雅黑" panose="020B0503020204020204" pitchFamily="34" charset="-122"/>
              <a:ea typeface="微软雅黑" panose="020B0503020204020204" pitchFamily="34" charset="-122"/>
            </a:endParaRPr>
          </a:p>
        </p:txBody>
      </p:sp>
      <p:sp>
        <p:nvSpPr>
          <p:cNvPr id="4" name="iŝľíḓê"/>
          <p:cNvSpPr/>
          <p:nvPr>
            <p:custDataLst>
              <p:tags r:id="rId22"/>
            </p:custDataLst>
          </p:nvPr>
        </p:nvSpPr>
        <p:spPr>
          <a:xfrm>
            <a:off x="3726814" y="326144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zh-CN" altLang="en-US">
              <a:latin typeface="微软雅黑" panose="020B0503020204020204" pitchFamily="34" charset="-122"/>
              <a:ea typeface="微软雅黑" panose="020B0503020204020204" pitchFamily="34" charset="-122"/>
            </a:endParaRPr>
          </a:p>
        </p:txBody>
      </p:sp>
      <p:sp>
        <p:nvSpPr>
          <p:cNvPr id="5" name="iŝľíḓê"/>
          <p:cNvSpPr/>
          <p:nvPr>
            <p:custDataLst>
              <p:tags r:id="rId23"/>
            </p:custDataLst>
          </p:nvPr>
        </p:nvSpPr>
        <p:spPr>
          <a:xfrm>
            <a:off x="3423594" y="3242393"/>
            <a:ext cx="256055" cy="874213"/>
          </a:xfrm>
          <a:prstGeom prst="chevron">
            <a:avLst/>
          </a:prstGeom>
          <a:gradFill flip="none" rotWithShape="1">
            <a:gsLst>
              <a:gs pos="0">
                <a:srgbClr val="ADB2C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sp>
        <p:nvSpPr>
          <p:cNvPr id="8" name="矩形 7"/>
          <p:cNvSpPr/>
          <p:nvPr/>
        </p:nvSpPr>
        <p:spPr>
          <a:xfrm>
            <a:off x="0" y="0"/>
            <a:ext cx="12192000" cy="6858000"/>
          </a:xfrm>
          <a:prstGeom prst="rect">
            <a:avLst/>
          </a:prstGeom>
          <a:gradFill flip="none" rotWithShape="1">
            <a:gsLst>
              <a:gs pos="0">
                <a:srgbClr val="000000">
                  <a:alpha val="50000"/>
                </a:srgbClr>
              </a:gs>
              <a:gs pos="100000">
                <a:srgbClr val="00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4558031" y="3487057"/>
            <a:ext cx="3075940" cy="706755"/>
          </a:xfrm>
          <a:prstGeom prst="rect">
            <a:avLst/>
          </a:prstGeom>
          <a:noFill/>
        </p:spPr>
        <p:txBody>
          <a:bodyPr wrap="none" rtlCol="0">
            <a:spAutoFit/>
            <a:scene3d>
              <a:camera prst="orthographicFront"/>
              <a:lightRig rig="threePt" dir="t"/>
            </a:scene3d>
            <a:sp3d contourW="12700"/>
          </a:bodyPr>
          <a:lstStyle/>
          <a:p>
            <a:pPr lvl="0" algn="ctr">
              <a:defRPr/>
            </a:pPr>
            <a:r>
              <a:rPr lang="en-US" altLang="zh-CN" sz="4000" i="1" dirty="0">
                <a:solidFill>
                  <a:schemeClr val="bg1">
                    <a:lumMod val="95000"/>
                  </a:schemeClr>
                </a:solidFill>
                <a:latin typeface="微软雅黑" panose="020B0503020204020204" pitchFamily="34" charset="-122"/>
                <a:ea typeface="方正兰亭中黑_GBK" panose="02000000000000000000" pitchFamily="2" charset="-122"/>
              </a:rPr>
              <a:t>The Dataset</a:t>
            </a:r>
            <a:endParaRPr lang="en-US" altLang="zh-CN" sz="4000" i="1" dirty="0">
              <a:solidFill>
                <a:schemeClr val="bg1">
                  <a:lumMod val="95000"/>
                </a:schemeClr>
              </a:solidFill>
              <a:latin typeface="微软雅黑" panose="020B0503020204020204" pitchFamily="34" charset="-122"/>
              <a:ea typeface="方正兰亭中黑_GBK" panose="02000000000000000000" pitchFamily="2" charset="-122"/>
            </a:endParaRPr>
          </a:p>
        </p:txBody>
      </p:sp>
      <p:cxnSp>
        <p:nvCxnSpPr>
          <p:cNvPr id="6" name="直接连接符 5"/>
          <p:cNvCxnSpPr/>
          <p:nvPr/>
        </p:nvCxnSpPr>
        <p:spPr>
          <a:xfrm>
            <a:off x="5762625" y="4386077"/>
            <a:ext cx="76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54785" y="1714270"/>
            <a:ext cx="969794" cy="1323439"/>
          </a:xfrm>
          <a:prstGeom prst="rect">
            <a:avLst/>
          </a:prstGeom>
          <a:noFill/>
        </p:spPr>
        <p:txBody>
          <a:bodyPr wrap="square" rtlCol="0">
            <a:spAutoFit/>
          </a:bodyPr>
          <a:lstStyle/>
          <a:p>
            <a:pPr algn="ctr"/>
            <a:r>
              <a:rPr lang="en-US" altLang="zh-CN" sz="8000" i="1" dirty="0">
                <a:solidFill>
                  <a:schemeClr val="bg1">
                    <a:lumMod val="95000"/>
                  </a:schemeClr>
                </a:solidFill>
                <a:latin typeface="微软雅黑" panose="020B0503020204020204" pitchFamily="34" charset="-122"/>
                <a:ea typeface="微软雅黑" panose="020B0503020204020204" pitchFamily="34" charset="-122"/>
              </a:rPr>
              <a:t>2</a:t>
            </a:r>
            <a:endParaRPr lang="zh-CN" altLang="en-US" sz="8000" i="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5401771" y="1628033"/>
            <a:ext cx="1476536" cy="1476536"/>
          </a:xfrm>
          <a:prstGeom prst="ellipse">
            <a:avLst/>
          </a:prstGeom>
          <a:noFill/>
          <a:ln>
            <a:solidFill>
              <a:srgbClr val="ADB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295728" y="2042332"/>
            <a:ext cx="2979131" cy="612842"/>
            <a:chOff x="2295728" y="2042332"/>
            <a:chExt cx="2979131" cy="612842"/>
          </a:xfrm>
        </p:grpSpPr>
        <p:cxnSp>
          <p:nvCxnSpPr>
            <p:cNvPr id="17" name="直接连接符 16"/>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7005219" y="2042332"/>
            <a:ext cx="2979131" cy="612842"/>
            <a:chOff x="2295728" y="2042332"/>
            <a:chExt cx="2979131" cy="612842"/>
          </a:xfrm>
        </p:grpSpPr>
        <p:cxnSp>
          <p:nvCxnSpPr>
            <p:cNvPr id="31" name="直接连接符 30"/>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4385924" y="376072"/>
            <a:ext cx="3420152" cy="107632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Datasef From Kaggle</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5" name="iṥļîḋè"/>
          <p:cNvSpPr/>
          <p:nvPr>
            <p:custDataLst>
              <p:tags r:id="rId1"/>
            </p:custDataLst>
          </p:nvPr>
        </p:nvSpPr>
        <p:spPr bwMode="auto">
          <a:xfrm>
            <a:off x="1874884" y="2822481"/>
            <a:ext cx="1429782" cy="1429781"/>
          </a:xfrm>
          <a:prstGeom prst="ellipse">
            <a:avLst/>
          </a:prstGeom>
          <a:noFill/>
          <a:ln w="76200">
            <a:solidFill>
              <a:schemeClr val="bg1"/>
            </a:solid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81" name="任意多边形: 形状 80"/>
          <p:cNvSpPr/>
          <p:nvPr/>
        </p:nvSpPr>
        <p:spPr bwMode="auto">
          <a:xfrm rot="8100000" flipH="1">
            <a:off x="2447653" y="50442"/>
            <a:ext cx="6973859" cy="6973860"/>
          </a:xfrm>
          <a:custGeom>
            <a:avLst/>
            <a:gdLst>
              <a:gd name="connsiteX0" fmla="*/ 1915022 w 6973859"/>
              <a:gd name="connsiteY0" fmla="*/ 6645294 h 6973860"/>
              <a:gd name="connsiteX1" fmla="*/ 2223053 w 6973859"/>
              <a:gd name="connsiteY1" fmla="*/ 5637810 h 6973860"/>
              <a:gd name="connsiteX2" fmla="*/ 2170377 w 6973859"/>
              <a:gd name="connsiteY2" fmla="*/ 5460065 h 6973860"/>
              <a:gd name="connsiteX3" fmla="*/ 2172883 w 6973859"/>
              <a:gd name="connsiteY3" fmla="*/ 5429555 h 6973860"/>
              <a:gd name="connsiteX4" fmla="*/ 2911139 w 6973859"/>
              <a:gd name="connsiteY4" fmla="*/ 4656782 h 6973860"/>
              <a:gd name="connsiteX5" fmla="*/ 3003396 w 6973859"/>
              <a:gd name="connsiteY5" fmla="*/ 4649450 h 6973860"/>
              <a:gd name="connsiteX6" fmla="*/ 3036324 w 6973859"/>
              <a:gd name="connsiteY6" fmla="*/ 4659209 h 6973860"/>
              <a:gd name="connsiteX7" fmla="*/ 3856023 w 6973859"/>
              <a:gd name="connsiteY7" fmla="*/ 4408592 h 6973860"/>
              <a:gd name="connsiteX8" fmla="*/ 4106640 w 6973859"/>
              <a:gd name="connsiteY8" fmla="*/ 3588893 h 6973860"/>
              <a:gd name="connsiteX9" fmla="*/ 4065458 w 6973859"/>
              <a:gd name="connsiteY9" fmla="*/ 3449936 h 6973860"/>
              <a:gd name="connsiteX10" fmla="*/ 4078839 w 6973859"/>
              <a:gd name="connsiteY10" fmla="*/ 3343805 h 6973860"/>
              <a:gd name="connsiteX11" fmla="*/ 4657130 w 6973859"/>
              <a:gd name="connsiteY11" fmla="*/ 2792303 h 6973860"/>
              <a:gd name="connsiteX12" fmla="*/ 4766554 w 6973859"/>
              <a:gd name="connsiteY12" fmla="*/ 2783015 h 6973860"/>
              <a:gd name="connsiteX13" fmla="*/ 4791286 w 6973859"/>
              <a:gd name="connsiteY13" fmla="*/ 2790344 h 6973860"/>
              <a:gd name="connsiteX14" fmla="*/ 5481614 w 6973859"/>
              <a:gd name="connsiteY14" fmla="*/ 2579282 h 6973860"/>
              <a:gd name="connsiteX15" fmla="*/ 5692676 w 6973859"/>
              <a:gd name="connsiteY15" fmla="*/ 1888954 h 6973860"/>
              <a:gd name="connsiteX16" fmla="*/ 5657992 w 6973859"/>
              <a:gd name="connsiteY16" fmla="*/ 1771920 h 6973860"/>
              <a:gd name="connsiteX17" fmla="*/ 5669259 w 6973859"/>
              <a:gd name="connsiteY17" fmla="*/ 1682556 h 6973860"/>
              <a:gd name="connsiteX18" fmla="*/ 6156279 w 6973859"/>
              <a:gd name="connsiteY18" fmla="*/ 1218097 h 6973860"/>
              <a:gd name="connsiteX19" fmla="*/ 6217021 w 6973859"/>
              <a:gd name="connsiteY19" fmla="*/ 1212941 h 6973860"/>
              <a:gd name="connsiteX20" fmla="*/ 6240671 w 6973859"/>
              <a:gd name="connsiteY20" fmla="*/ 1219951 h 6973860"/>
              <a:gd name="connsiteX21" fmla="*/ 6793551 w 6973859"/>
              <a:gd name="connsiteY21" fmla="*/ 1050911 h 6973860"/>
              <a:gd name="connsiteX22" fmla="*/ 6793551 w 6973859"/>
              <a:gd name="connsiteY22" fmla="*/ 180307 h 6973860"/>
              <a:gd name="connsiteX23" fmla="*/ 5922947 w 6973859"/>
              <a:gd name="connsiteY23" fmla="*/ 180307 h 6973860"/>
              <a:gd name="connsiteX24" fmla="*/ 5753908 w 6973859"/>
              <a:gd name="connsiteY24" fmla="*/ 733187 h 6973860"/>
              <a:gd name="connsiteX25" fmla="*/ 5765118 w 6973859"/>
              <a:gd name="connsiteY25" fmla="*/ 771011 h 6973860"/>
              <a:gd name="connsiteX26" fmla="*/ 5760246 w 6973859"/>
              <a:gd name="connsiteY26" fmla="*/ 817262 h 6973860"/>
              <a:gd name="connsiteX27" fmla="*/ 5289269 w 6973859"/>
              <a:gd name="connsiteY27" fmla="*/ 1293000 h 6973860"/>
              <a:gd name="connsiteX28" fmla="*/ 5168529 w 6973859"/>
              <a:gd name="connsiteY28" fmla="*/ 1305963 h 6973860"/>
              <a:gd name="connsiteX29" fmla="*/ 5084902 w 6973859"/>
              <a:gd name="connsiteY29" fmla="*/ 1281180 h 6973860"/>
              <a:gd name="connsiteX30" fmla="*/ 4394574 w 6973859"/>
              <a:gd name="connsiteY30" fmla="*/ 1492242 h 6973860"/>
              <a:gd name="connsiteX31" fmla="*/ 4183512 w 6973859"/>
              <a:gd name="connsiteY31" fmla="*/ 2182570 h 6973860"/>
              <a:gd name="connsiteX32" fmla="*/ 4196391 w 6973859"/>
              <a:gd name="connsiteY32" fmla="*/ 2226028 h 6973860"/>
              <a:gd name="connsiteX33" fmla="*/ 4186878 w 6973859"/>
              <a:gd name="connsiteY33" fmla="*/ 2316348 h 6973860"/>
              <a:gd name="connsiteX34" fmla="*/ 3627636 w 6973859"/>
              <a:gd name="connsiteY34" fmla="*/ 2881244 h 6973860"/>
              <a:gd name="connsiteX35" fmla="*/ 3484238 w 6973859"/>
              <a:gd name="connsiteY35" fmla="*/ 2896639 h 6973860"/>
              <a:gd name="connsiteX36" fmla="*/ 3384966 w 6973859"/>
              <a:gd name="connsiteY36" fmla="*/ 2867219 h 6973860"/>
              <a:gd name="connsiteX37" fmla="*/ 2565267 w 6973859"/>
              <a:gd name="connsiteY37" fmla="*/ 3117836 h 6973860"/>
              <a:gd name="connsiteX38" fmla="*/ 2314650 w 6973859"/>
              <a:gd name="connsiteY38" fmla="*/ 3937535 h 6973860"/>
              <a:gd name="connsiteX39" fmla="*/ 2332856 w 6973859"/>
              <a:gd name="connsiteY39" fmla="*/ 3998966 h 6973860"/>
              <a:gd name="connsiteX40" fmla="*/ 2323858 w 6973859"/>
              <a:gd name="connsiteY40" fmla="*/ 4062310 h 6973860"/>
              <a:gd name="connsiteX41" fmla="*/ 1542591 w 6973859"/>
              <a:gd name="connsiteY41" fmla="*/ 4782114 h 6973860"/>
              <a:gd name="connsiteX42" fmla="*/ 1459436 w 6973859"/>
              <a:gd name="connsiteY42" fmla="*/ 4787374 h 6973860"/>
              <a:gd name="connsiteX43" fmla="*/ 1336050 w 6973859"/>
              <a:gd name="connsiteY43" fmla="*/ 4750807 h 6973860"/>
              <a:gd name="connsiteX44" fmla="*/ 328566 w 6973859"/>
              <a:gd name="connsiteY44" fmla="*/ 5058838 h 6973860"/>
              <a:gd name="connsiteX45" fmla="*/ 328565 w 6973859"/>
              <a:gd name="connsiteY45" fmla="*/ 6645295 h 6973860"/>
              <a:gd name="connsiteX46" fmla="*/ 1915022 w 6973859"/>
              <a:gd name="connsiteY46" fmla="*/ 6645294 h 697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973859" h="6973860">
                <a:moveTo>
                  <a:pt x="1915022" y="6645294"/>
                </a:moveTo>
                <a:cubicBezTo>
                  <a:pt x="2188827" y="6371489"/>
                  <a:pt x="2291504" y="5991359"/>
                  <a:pt x="2223053" y="5637810"/>
                </a:cubicBezTo>
                <a:lnTo>
                  <a:pt x="2170377" y="5460065"/>
                </a:lnTo>
                <a:lnTo>
                  <a:pt x="2172883" y="5429555"/>
                </a:lnTo>
                <a:cubicBezTo>
                  <a:pt x="2225597" y="5012946"/>
                  <a:pt x="2508059" y="4722807"/>
                  <a:pt x="2911139" y="4656782"/>
                </a:cubicBezTo>
                <a:lnTo>
                  <a:pt x="3003396" y="4649450"/>
                </a:lnTo>
                <a:lnTo>
                  <a:pt x="3036324" y="4659209"/>
                </a:lnTo>
                <a:cubicBezTo>
                  <a:pt x="3323974" y="4714901"/>
                  <a:pt x="3633252" y="4631362"/>
                  <a:pt x="3856023" y="4408592"/>
                </a:cubicBezTo>
                <a:cubicBezTo>
                  <a:pt x="4078793" y="4185821"/>
                  <a:pt x="4162332" y="3876543"/>
                  <a:pt x="4106640" y="3588893"/>
                </a:cubicBezTo>
                <a:lnTo>
                  <a:pt x="4065458" y="3449936"/>
                </a:lnTo>
                <a:lnTo>
                  <a:pt x="4078839" y="3343805"/>
                </a:lnTo>
                <a:cubicBezTo>
                  <a:pt x="4143623" y="3048659"/>
                  <a:pt x="4359006" y="2844586"/>
                  <a:pt x="4657130" y="2792303"/>
                </a:cubicBezTo>
                <a:lnTo>
                  <a:pt x="4766554" y="2783015"/>
                </a:lnTo>
                <a:lnTo>
                  <a:pt x="4791286" y="2790344"/>
                </a:lnTo>
                <a:cubicBezTo>
                  <a:pt x="5033538" y="2837247"/>
                  <a:pt x="5294003" y="2766893"/>
                  <a:pt x="5481614" y="2579282"/>
                </a:cubicBezTo>
                <a:cubicBezTo>
                  <a:pt x="5669225" y="2391671"/>
                  <a:pt x="5739579" y="2131205"/>
                  <a:pt x="5692676" y="1888954"/>
                </a:cubicBezTo>
                <a:lnTo>
                  <a:pt x="5657992" y="1771920"/>
                </a:lnTo>
                <a:lnTo>
                  <a:pt x="5669259" y="1682556"/>
                </a:lnTo>
                <a:cubicBezTo>
                  <a:pt x="5723818" y="1433993"/>
                  <a:pt x="5905208" y="1262128"/>
                  <a:pt x="6156279" y="1218097"/>
                </a:cubicBezTo>
                <a:lnTo>
                  <a:pt x="6217021" y="1212941"/>
                </a:lnTo>
                <a:lnTo>
                  <a:pt x="6240671" y="1219951"/>
                </a:lnTo>
                <a:cubicBezTo>
                  <a:pt x="6434690" y="1257514"/>
                  <a:pt x="6643295" y="1201168"/>
                  <a:pt x="6793551" y="1050911"/>
                </a:cubicBezTo>
                <a:cubicBezTo>
                  <a:pt x="7033962" y="810501"/>
                  <a:pt x="7033962" y="420718"/>
                  <a:pt x="6793551" y="180307"/>
                </a:cubicBezTo>
                <a:cubicBezTo>
                  <a:pt x="6553141" y="-60103"/>
                  <a:pt x="6163358" y="-60103"/>
                  <a:pt x="5922947" y="180307"/>
                </a:cubicBezTo>
                <a:cubicBezTo>
                  <a:pt x="5772691" y="330564"/>
                  <a:pt x="5716344" y="539169"/>
                  <a:pt x="5753908" y="733187"/>
                </a:cubicBezTo>
                <a:lnTo>
                  <a:pt x="5765118" y="771011"/>
                </a:lnTo>
                <a:lnTo>
                  <a:pt x="5760246" y="817262"/>
                </a:lnTo>
                <a:cubicBezTo>
                  <a:pt x="5711035" y="1067079"/>
                  <a:pt x="5534993" y="1243705"/>
                  <a:pt x="5289269" y="1293000"/>
                </a:cubicBezTo>
                <a:lnTo>
                  <a:pt x="5168529" y="1305963"/>
                </a:lnTo>
                <a:lnTo>
                  <a:pt x="5084902" y="1281180"/>
                </a:lnTo>
                <a:cubicBezTo>
                  <a:pt x="4842651" y="1234277"/>
                  <a:pt x="4582185" y="1304631"/>
                  <a:pt x="4394574" y="1492242"/>
                </a:cubicBezTo>
                <a:cubicBezTo>
                  <a:pt x="4206963" y="1679853"/>
                  <a:pt x="4136609" y="1940318"/>
                  <a:pt x="4183512" y="2182570"/>
                </a:cubicBezTo>
                <a:lnTo>
                  <a:pt x="4196391" y="2226028"/>
                </a:lnTo>
                <a:lnTo>
                  <a:pt x="4186878" y="2316348"/>
                </a:lnTo>
                <a:cubicBezTo>
                  <a:pt x="4128444" y="2612983"/>
                  <a:pt x="3919411" y="2822710"/>
                  <a:pt x="3627636" y="2881244"/>
                </a:cubicBezTo>
                <a:lnTo>
                  <a:pt x="3484238" y="2896639"/>
                </a:lnTo>
                <a:lnTo>
                  <a:pt x="3384966" y="2867219"/>
                </a:lnTo>
                <a:cubicBezTo>
                  <a:pt x="3097315" y="2811527"/>
                  <a:pt x="2788038" y="2895066"/>
                  <a:pt x="2565267" y="3117836"/>
                </a:cubicBezTo>
                <a:cubicBezTo>
                  <a:pt x="2342497" y="3340607"/>
                  <a:pt x="2258958" y="3649884"/>
                  <a:pt x="2314650" y="3937535"/>
                </a:cubicBezTo>
                <a:lnTo>
                  <a:pt x="2332856" y="3998966"/>
                </a:lnTo>
                <a:lnTo>
                  <a:pt x="2323858" y="4062310"/>
                </a:lnTo>
                <a:cubicBezTo>
                  <a:pt x="2249532" y="4463506"/>
                  <a:pt x="1952732" y="4737903"/>
                  <a:pt x="1542591" y="4782114"/>
                </a:cubicBezTo>
                <a:lnTo>
                  <a:pt x="1459436" y="4787374"/>
                </a:lnTo>
                <a:lnTo>
                  <a:pt x="1336050" y="4750807"/>
                </a:lnTo>
                <a:cubicBezTo>
                  <a:pt x="982501" y="4682356"/>
                  <a:pt x="602371" y="4785033"/>
                  <a:pt x="328566" y="5058838"/>
                </a:cubicBezTo>
                <a:cubicBezTo>
                  <a:pt x="-109522" y="5496926"/>
                  <a:pt x="-109523" y="6207207"/>
                  <a:pt x="328565" y="6645295"/>
                </a:cubicBezTo>
                <a:cubicBezTo>
                  <a:pt x="766653" y="7083383"/>
                  <a:pt x="1476934" y="7083382"/>
                  <a:pt x="1915022" y="6645294"/>
                </a:cubicBezTo>
                <a:close/>
              </a:path>
            </a:pathLst>
          </a:custGeom>
          <a:noFill/>
          <a:ln w="9525">
            <a:solidFill>
              <a:schemeClr val="bg1">
                <a:lumMod val="75000"/>
              </a:schemeClr>
            </a:solidFill>
            <a:round/>
          </a:ln>
        </p:spPr>
        <p:txBody>
          <a:bodyPr wrap="square" anchor="ctr">
            <a:noAutofit/>
          </a:body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20" name="îsļïde"/>
          <p:cNvSpPr/>
          <p:nvPr>
            <p:custDataLst>
              <p:tags r:id="rId2"/>
            </p:custDataLst>
          </p:nvPr>
        </p:nvSpPr>
        <p:spPr bwMode="auto">
          <a:xfrm>
            <a:off x="7496995" y="3047531"/>
            <a:ext cx="979685" cy="979685"/>
          </a:xfrm>
          <a:prstGeom prst="ellipse">
            <a:avLst/>
          </a:prstGeom>
          <a:noFill/>
          <a:ln w="76200">
            <a:solidFill>
              <a:schemeClr val="bg1"/>
            </a:solid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custDataLst>
              <p:tags r:id="rId3"/>
            </p:custDataLst>
          </p:nvPr>
        </p:nvGrpSpPr>
        <p:grpSpPr>
          <a:xfrm>
            <a:off x="7762126" y="3295653"/>
            <a:ext cx="449425" cy="483414"/>
            <a:chOff x="7762126" y="2724151"/>
            <a:chExt cx="449425" cy="483414"/>
          </a:xfrm>
          <a:gradFill>
            <a:gsLst>
              <a:gs pos="0">
                <a:schemeClr val="accent1">
                  <a:lumMod val="5000"/>
                  <a:lumOff val="95000"/>
                </a:schemeClr>
              </a:gs>
              <a:gs pos="100000">
                <a:srgbClr val="ADB2CA"/>
              </a:gs>
            </a:gsLst>
            <a:lin ang="5400000" scaled="1"/>
          </a:gradFill>
        </p:grpSpPr>
        <p:sp>
          <p:nvSpPr>
            <p:cNvPr id="71" name="işľiḍe"/>
            <p:cNvSpPr/>
            <p:nvPr>
              <p:custDataLst>
                <p:tags r:id="rId4"/>
              </p:custDataLst>
            </p:nvPr>
          </p:nvSpPr>
          <p:spPr bwMode="auto">
            <a:xfrm>
              <a:off x="8030271" y="2984740"/>
              <a:ext cx="181280" cy="222825"/>
            </a:xfrm>
            <a:custGeom>
              <a:avLst/>
              <a:gdLst/>
              <a:ahLst/>
              <a:cxnLst>
                <a:cxn ang="0">
                  <a:pos x="49" y="12"/>
                </a:cxn>
                <a:cxn ang="0">
                  <a:pos x="43" y="5"/>
                </a:cxn>
                <a:cxn ang="0">
                  <a:pos x="35" y="1"/>
                </a:cxn>
                <a:cxn ang="0">
                  <a:pos x="26" y="0"/>
                </a:cxn>
                <a:cxn ang="0">
                  <a:pos x="7" y="6"/>
                </a:cxn>
                <a:cxn ang="0">
                  <a:pos x="0" y="25"/>
                </a:cxn>
                <a:cxn ang="0">
                  <a:pos x="0" y="40"/>
                </a:cxn>
                <a:cxn ang="0">
                  <a:pos x="7" y="57"/>
                </a:cxn>
                <a:cxn ang="0">
                  <a:pos x="26" y="62"/>
                </a:cxn>
                <a:cxn ang="0">
                  <a:pos x="35" y="61"/>
                </a:cxn>
                <a:cxn ang="0">
                  <a:pos x="43" y="58"/>
                </a:cxn>
                <a:cxn ang="0">
                  <a:pos x="49" y="51"/>
                </a:cxn>
                <a:cxn ang="0">
                  <a:pos x="51" y="40"/>
                </a:cxn>
                <a:cxn ang="0">
                  <a:pos x="51" y="24"/>
                </a:cxn>
                <a:cxn ang="0">
                  <a:pos x="49" y="12"/>
                </a:cxn>
                <a:cxn ang="0">
                  <a:pos x="37" y="39"/>
                </a:cxn>
                <a:cxn ang="0">
                  <a:pos x="34" y="46"/>
                </a:cxn>
                <a:cxn ang="0">
                  <a:pos x="26" y="49"/>
                </a:cxn>
                <a:cxn ang="0">
                  <a:pos x="17" y="46"/>
                </a:cxn>
                <a:cxn ang="0">
                  <a:pos x="15" y="38"/>
                </a:cxn>
                <a:cxn ang="0">
                  <a:pos x="15" y="28"/>
                </a:cxn>
                <a:cxn ang="0">
                  <a:pos x="17" y="18"/>
                </a:cxn>
                <a:cxn ang="0">
                  <a:pos x="26" y="14"/>
                </a:cxn>
                <a:cxn ang="0">
                  <a:pos x="34" y="18"/>
                </a:cxn>
                <a:cxn ang="0">
                  <a:pos x="37" y="27"/>
                </a:cxn>
                <a:cxn ang="0">
                  <a:pos x="37" y="39"/>
                </a:cxn>
              </a:cxnLst>
              <a:rect l="0" t="0" r="r" b="b"/>
              <a:pathLst>
                <a:path w="51" h="62">
                  <a:moveTo>
                    <a:pt x="49" y="12"/>
                  </a:moveTo>
                  <a:cubicBezTo>
                    <a:pt x="47" y="9"/>
                    <a:pt x="45" y="7"/>
                    <a:pt x="43" y="5"/>
                  </a:cubicBezTo>
                  <a:cubicBezTo>
                    <a:pt x="40" y="3"/>
                    <a:pt x="38" y="2"/>
                    <a:pt x="35" y="1"/>
                  </a:cubicBezTo>
                  <a:cubicBezTo>
                    <a:pt x="32" y="0"/>
                    <a:pt x="29" y="0"/>
                    <a:pt x="26" y="0"/>
                  </a:cubicBezTo>
                  <a:cubicBezTo>
                    <a:pt x="18" y="0"/>
                    <a:pt x="12" y="2"/>
                    <a:pt x="7" y="6"/>
                  </a:cubicBezTo>
                  <a:cubicBezTo>
                    <a:pt x="2" y="10"/>
                    <a:pt x="0" y="17"/>
                    <a:pt x="0" y="25"/>
                  </a:cubicBezTo>
                  <a:cubicBezTo>
                    <a:pt x="0" y="40"/>
                    <a:pt x="0" y="40"/>
                    <a:pt x="0" y="40"/>
                  </a:cubicBezTo>
                  <a:cubicBezTo>
                    <a:pt x="0" y="47"/>
                    <a:pt x="2" y="53"/>
                    <a:pt x="7" y="57"/>
                  </a:cubicBezTo>
                  <a:cubicBezTo>
                    <a:pt x="12" y="61"/>
                    <a:pt x="18" y="62"/>
                    <a:pt x="26" y="62"/>
                  </a:cubicBezTo>
                  <a:cubicBezTo>
                    <a:pt x="29" y="62"/>
                    <a:pt x="32" y="62"/>
                    <a:pt x="35" y="61"/>
                  </a:cubicBezTo>
                  <a:cubicBezTo>
                    <a:pt x="38" y="61"/>
                    <a:pt x="41" y="59"/>
                    <a:pt x="43" y="58"/>
                  </a:cubicBezTo>
                  <a:cubicBezTo>
                    <a:pt x="45" y="56"/>
                    <a:pt x="47" y="53"/>
                    <a:pt x="49" y="51"/>
                  </a:cubicBezTo>
                  <a:cubicBezTo>
                    <a:pt x="50" y="48"/>
                    <a:pt x="51" y="44"/>
                    <a:pt x="51" y="40"/>
                  </a:cubicBezTo>
                  <a:cubicBezTo>
                    <a:pt x="51" y="24"/>
                    <a:pt x="51" y="24"/>
                    <a:pt x="51" y="24"/>
                  </a:cubicBezTo>
                  <a:cubicBezTo>
                    <a:pt x="51" y="19"/>
                    <a:pt x="50" y="15"/>
                    <a:pt x="49" y="12"/>
                  </a:cubicBezTo>
                  <a:close/>
                  <a:moveTo>
                    <a:pt x="37" y="39"/>
                  </a:moveTo>
                  <a:cubicBezTo>
                    <a:pt x="37" y="41"/>
                    <a:pt x="36" y="43"/>
                    <a:pt x="34" y="46"/>
                  </a:cubicBezTo>
                  <a:cubicBezTo>
                    <a:pt x="33" y="48"/>
                    <a:pt x="30" y="49"/>
                    <a:pt x="26" y="49"/>
                  </a:cubicBezTo>
                  <a:cubicBezTo>
                    <a:pt x="22" y="49"/>
                    <a:pt x="19" y="48"/>
                    <a:pt x="17" y="46"/>
                  </a:cubicBezTo>
                  <a:cubicBezTo>
                    <a:pt x="15" y="44"/>
                    <a:pt x="15" y="41"/>
                    <a:pt x="15" y="38"/>
                  </a:cubicBezTo>
                  <a:cubicBezTo>
                    <a:pt x="15" y="28"/>
                    <a:pt x="15" y="28"/>
                    <a:pt x="15" y="28"/>
                  </a:cubicBezTo>
                  <a:cubicBezTo>
                    <a:pt x="15" y="24"/>
                    <a:pt x="15" y="20"/>
                    <a:pt x="17" y="18"/>
                  </a:cubicBezTo>
                  <a:cubicBezTo>
                    <a:pt x="19" y="15"/>
                    <a:pt x="22" y="14"/>
                    <a:pt x="26" y="14"/>
                  </a:cubicBezTo>
                  <a:cubicBezTo>
                    <a:pt x="30" y="14"/>
                    <a:pt x="33" y="15"/>
                    <a:pt x="34" y="18"/>
                  </a:cubicBezTo>
                  <a:cubicBezTo>
                    <a:pt x="36" y="21"/>
                    <a:pt x="37" y="24"/>
                    <a:pt x="37" y="27"/>
                  </a:cubicBezTo>
                  <a:lnTo>
                    <a:pt x="37" y="39"/>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72" name="iṧḻiḓe"/>
            <p:cNvSpPr/>
            <p:nvPr>
              <p:custDataLst>
                <p:tags r:id="rId5"/>
              </p:custDataLst>
            </p:nvPr>
          </p:nvSpPr>
          <p:spPr bwMode="auto">
            <a:xfrm>
              <a:off x="7762126" y="2727926"/>
              <a:ext cx="185058" cy="226600"/>
            </a:xfrm>
            <a:custGeom>
              <a:avLst/>
              <a:gdLst/>
              <a:ahLst/>
              <a:cxnLst>
                <a:cxn ang="0">
                  <a:pos x="35" y="62"/>
                </a:cxn>
                <a:cxn ang="0">
                  <a:pos x="43" y="58"/>
                </a:cxn>
                <a:cxn ang="0">
                  <a:pos x="49" y="51"/>
                </a:cxn>
                <a:cxn ang="0">
                  <a:pos x="51" y="40"/>
                </a:cxn>
                <a:cxn ang="0">
                  <a:pos x="51" y="24"/>
                </a:cxn>
                <a:cxn ang="0">
                  <a:pos x="49" y="13"/>
                </a:cxn>
                <a:cxn ang="0">
                  <a:pos x="43" y="5"/>
                </a:cxn>
                <a:cxn ang="0">
                  <a:pos x="35" y="1"/>
                </a:cxn>
                <a:cxn ang="0">
                  <a:pos x="26" y="0"/>
                </a:cxn>
                <a:cxn ang="0">
                  <a:pos x="7" y="7"/>
                </a:cxn>
                <a:cxn ang="0">
                  <a:pos x="0" y="26"/>
                </a:cxn>
                <a:cxn ang="0">
                  <a:pos x="0" y="40"/>
                </a:cxn>
                <a:cxn ang="0">
                  <a:pos x="7" y="57"/>
                </a:cxn>
                <a:cxn ang="0">
                  <a:pos x="26" y="63"/>
                </a:cxn>
                <a:cxn ang="0">
                  <a:pos x="35" y="62"/>
                </a:cxn>
                <a:cxn ang="0">
                  <a:pos x="14" y="39"/>
                </a:cxn>
                <a:cxn ang="0">
                  <a:pos x="14" y="29"/>
                </a:cxn>
                <a:cxn ang="0">
                  <a:pos x="17" y="18"/>
                </a:cxn>
                <a:cxn ang="0">
                  <a:pos x="26" y="14"/>
                </a:cxn>
                <a:cxn ang="0">
                  <a:pos x="34" y="18"/>
                </a:cxn>
                <a:cxn ang="0">
                  <a:pos x="36" y="28"/>
                </a:cxn>
                <a:cxn ang="0">
                  <a:pos x="36" y="39"/>
                </a:cxn>
                <a:cxn ang="0">
                  <a:pos x="34" y="46"/>
                </a:cxn>
                <a:cxn ang="0">
                  <a:pos x="26" y="49"/>
                </a:cxn>
                <a:cxn ang="0">
                  <a:pos x="17" y="46"/>
                </a:cxn>
                <a:cxn ang="0">
                  <a:pos x="14" y="39"/>
                </a:cxn>
              </a:cxnLst>
              <a:rect l="0" t="0" r="r" b="b"/>
              <a:pathLst>
                <a:path w="51" h="62">
                  <a:moveTo>
                    <a:pt x="35" y="62"/>
                  </a:moveTo>
                  <a:cubicBezTo>
                    <a:pt x="38" y="61"/>
                    <a:pt x="41" y="60"/>
                    <a:pt x="43" y="58"/>
                  </a:cubicBezTo>
                  <a:cubicBezTo>
                    <a:pt x="45" y="56"/>
                    <a:pt x="47" y="54"/>
                    <a:pt x="49" y="51"/>
                  </a:cubicBezTo>
                  <a:cubicBezTo>
                    <a:pt x="50" y="48"/>
                    <a:pt x="51" y="45"/>
                    <a:pt x="51" y="40"/>
                  </a:cubicBezTo>
                  <a:cubicBezTo>
                    <a:pt x="51" y="24"/>
                    <a:pt x="51" y="24"/>
                    <a:pt x="51" y="24"/>
                  </a:cubicBezTo>
                  <a:cubicBezTo>
                    <a:pt x="51" y="20"/>
                    <a:pt x="50" y="16"/>
                    <a:pt x="49" y="13"/>
                  </a:cubicBezTo>
                  <a:cubicBezTo>
                    <a:pt x="47" y="10"/>
                    <a:pt x="45" y="7"/>
                    <a:pt x="43" y="5"/>
                  </a:cubicBezTo>
                  <a:cubicBezTo>
                    <a:pt x="40" y="3"/>
                    <a:pt x="38" y="2"/>
                    <a:pt x="35" y="1"/>
                  </a:cubicBezTo>
                  <a:cubicBezTo>
                    <a:pt x="32" y="1"/>
                    <a:pt x="29" y="0"/>
                    <a:pt x="26" y="0"/>
                  </a:cubicBezTo>
                  <a:cubicBezTo>
                    <a:pt x="18" y="0"/>
                    <a:pt x="12" y="2"/>
                    <a:pt x="7" y="7"/>
                  </a:cubicBezTo>
                  <a:cubicBezTo>
                    <a:pt x="2" y="11"/>
                    <a:pt x="0" y="17"/>
                    <a:pt x="0" y="26"/>
                  </a:cubicBezTo>
                  <a:cubicBezTo>
                    <a:pt x="0" y="40"/>
                    <a:pt x="0" y="40"/>
                    <a:pt x="0" y="40"/>
                  </a:cubicBezTo>
                  <a:cubicBezTo>
                    <a:pt x="0" y="48"/>
                    <a:pt x="2" y="54"/>
                    <a:pt x="7" y="57"/>
                  </a:cubicBezTo>
                  <a:cubicBezTo>
                    <a:pt x="12" y="61"/>
                    <a:pt x="18" y="63"/>
                    <a:pt x="26" y="63"/>
                  </a:cubicBezTo>
                  <a:cubicBezTo>
                    <a:pt x="29" y="63"/>
                    <a:pt x="32" y="62"/>
                    <a:pt x="35" y="62"/>
                  </a:cubicBezTo>
                  <a:close/>
                  <a:moveTo>
                    <a:pt x="14" y="39"/>
                  </a:moveTo>
                  <a:cubicBezTo>
                    <a:pt x="14" y="29"/>
                    <a:pt x="14" y="29"/>
                    <a:pt x="14" y="29"/>
                  </a:cubicBezTo>
                  <a:cubicBezTo>
                    <a:pt x="14" y="24"/>
                    <a:pt x="15" y="21"/>
                    <a:pt x="17" y="18"/>
                  </a:cubicBezTo>
                  <a:cubicBezTo>
                    <a:pt x="18" y="15"/>
                    <a:pt x="22" y="14"/>
                    <a:pt x="26" y="14"/>
                  </a:cubicBezTo>
                  <a:cubicBezTo>
                    <a:pt x="30" y="14"/>
                    <a:pt x="33" y="15"/>
                    <a:pt x="34" y="18"/>
                  </a:cubicBezTo>
                  <a:cubicBezTo>
                    <a:pt x="36" y="21"/>
                    <a:pt x="36" y="24"/>
                    <a:pt x="36" y="28"/>
                  </a:cubicBezTo>
                  <a:cubicBezTo>
                    <a:pt x="36" y="39"/>
                    <a:pt x="36" y="39"/>
                    <a:pt x="36" y="39"/>
                  </a:cubicBezTo>
                  <a:cubicBezTo>
                    <a:pt x="36" y="42"/>
                    <a:pt x="36" y="44"/>
                    <a:pt x="34" y="46"/>
                  </a:cubicBezTo>
                  <a:cubicBezTo>
                    <a:pt x="32" y="48"/>
                    <a:pt x="30" y="49"/>
                    <a:pt x="26" y="49"/>
                  </a:cubicBezTo>
                  <a:cubicBezTo>
                    <a:pt x="22" y="49"/>
                    <a:pt x="19" y="48"/>
                    <a:pt x="17" y="46"/>
                  </a:cubicBezTo>
                  <a:cubicBezTo>
                    <a:pt x="15" y="44"/>
                    <a:pt x="14" y="42"/>
                    <a:pt x="14" y="39"/>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73" name="ïsḷîḋè"/>
            <p:cNvSpPr/>
            <p:nvPr>
              <p:custDataLst>
                <p:tags r:id="rId6"/>
              </p:custDataLst>
            </p:nvPr>
          </p:nvSpPr>
          <p:spPr bwMode="auto">
            <a:xfrm>
              <a:off x="7833884" y="2724151"/>
              <a:ext cx="309687" cy="483414"/>
            </a:xfrm>
            <a:custGeom>
              <a:avLst/>
              <a:gdLst/>
              <a:ahLst/>
              <a:cxnLst>
                <a:cxn ang="0">
                  <a:pos x="86" y="1"/>
                </a:cxn>
                <a:cxn ang="0">
                  <a:pos x="83" y="0"/>
                </a:cxn>
                <a:cxn ang="0">
                  <a:pos x="72" y="0"/>
                </a:cxn>
                <a:cxn ang="0">
                  <a:pos x="68" y="1"/>
                </a:cxn>
                <a:cxn ang="0">
                  <a:pos x="65" y="5"/>
                </a:cxn>
                <a:cxn ang="0">
                  <a:pos x="2" y="128"/>
                </a:cxn>
                <a:cxn ang="0">
                  <a:pos x="1" y="133"/>
                </a:cxn>
                <a:cxn ang="0">
                  <a:pos x="4" y="134"/>
                </a:cxn>
                <a:cxn ang="0">
                  <a:pos x="15" y="134"/>
                </a:cxn>
                <a:cxn ang="0">
                  <a:pos x="18" y="133"/>
                </a:cxn>
                <a:cxn ang="0">
                  <a:pos x="21" y="129"/>
                </a:cxn>
                <a:cxn ang="0">
                  <a:pos x="84" y="6"/>
                </a:cxn>
                <a:cxn ang="0">
                  <a:pos x="86" y="1"/>
                </a:cxn>
              </a:cxnLst>
              <a:rect l="0" t="0" r="r" b="b"/>
              <a:pathLst>
                <a:path w="86" h="134">
                  <a:moveTo>
                    <a:pt x="86" y="1"/>
                  </a:moveTo>
                  <a:cubicBezTo>
                    <a:pt x="86" y="1"/>
                    <a:pt x="85" y="0"/>
                    <a:pt x="83" y="0"/>
                  </a:cubicBezTo>
                  <a:cubicBezTo>
                    <a:pt x="72" y="0"/>
                    <a:pt x="72" y="0"/>
                    <a:pt x="72" y="0"/>
                  </a:cubicBezTo>
                  <a:cubicBezTo>
                    <a:pt x="70" y="0"/>
                    <a:pt x="69" y="1"/>
                    <a:pt x="68" y="1"/>
                  </a:cubicBezTo>
                  <a:cubicBezTo>
                    <a:pt x="67" y="2"/>
                    <a:pt x="66" y="3"/>
                    <a:pt x="65" y="5"/>
                  </a:cubicBezTo>
                  <a:cubicBezTo>
                    <a:pt x="2" y="128"/>
                    <a:pt x="2" y="128"/>
                    <a:pt x="2" y="128"/>
                  </a:cubicBezTo>
                  <a:cubicBezTo>
                    <a:pt x="1" y="131"/>
                    <a:pt x="0" y="132"/>
                    <a:pt x="1" y="133"/>
                  </a:cubicBezTo>
                  <a:cubicBezTo>
                    <a:pt x="1" y="134"/>
                    <a:pt x="2" y="134"/>
                    <a:pt x="4" y="134"/>
                  </a:cubicBezTo>
                  <a:cubicBezTo>
                    <a:pt x="15" y="134"/>
                    <a:pt x="15" y="134"/>
                    <a:pt x="15" y="134"/>
                  </a:cubicBezTo>
                  <a:cubicBezTo>
                    <a:pt x="16" y="134"/>
                    <a:pt x="17" y="134"/>
                    <a:pt x="18" y="133"/>
                  </a:cubicBezTo>
                  <a:cubicBezTo>
                    <a:pt x="19" y="133"/>
                    <a:pt x="20" y="131"/>
                    <a:pt x="21" y="129"/>
                  </a:cubicBezTo>
                  <a:cubicBezTo>
                    <a:pt x="84" y="6"/>
                    <a:pt x="84" y="6"/>
                    <a:pt x="84" y="6"/>
                  </a:cubicBezTo>
                  <a:cubicBezTo>
                    <a:pt x="85" y="4"/>
                    <a:pt x="86" y="2"/>
                    <a:pt x="86" y="1"/>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custDataLst>
              <p:tags r:id="rId7"/>
            </p:custDataLst>
          </p:nvPr>
        </p:nvGrpSpPr>
        <p:grpSpPr>
          <a:xfrm>
            <a:off x="2137889" y="3320473"/>
            <a:ext cx="912805" cy="530697"/>
            <a:chOff x="2137889" y="2748971"/>
            <a:chExt cx="912805" cy="530697"/>
          </a:xfrm>
          <a:gradFill>
            <a:gsLst>
              <a:gs pos="0">
                <a:schemeClr val="accent1">
                  <a:lumMod val="5000"/>
                  <a:lumOff val="95000"/>
                </a:schemeClr>
              </a:gs>
              <a:gs pos="100000">
                <a:srgbClr val="ADB2CA"/>
              </a:gs>
            </a:gsLst>
            <a:lin ang="5400000" scaled="1"/>
          </a:gradFill>
        </p:grpSpPr>
        <p:sp>
          <p:nvSpPr>
            <p:cNvPr id="62" name="íṧḻiḑè"/>
            <p:cNvSpPr/>
            <p:nvPr>
              <p:custDataLst>
                <p:tags r:id="rId8"/>
              </p:custDataLst>
            </p:nvPr>
          </p:nvSpPr>
          <p:spPr bwMode="auto">
            <a:xfrm>
              <a:off x="2600660" y="3063143"/>
              <a:ext cx="4247" cy="4247"/>
            </a:xfrm>
            <a:prstGeom prst="rect">
              <a:avLst/>
            </a:prstGeom>
            <a:grpFill/>
            <a:ln w="9525">
              <a:noFill/>
              <a:miter lim="800000"/>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3" name="îṡḷiḓè"/>
            <p:cNvSpPr/>
            <p:nvPr>
              <p:custDataLst>
                <p:tags r:id="rId9"/>
              </p:custDataLst>
            </p:nvPr>
          </p:nvSpPr>
          <p:spPr bwMode="auto">
            <a:xfrm>
              <a:off x="2532731" y="3182018"/>
              <a:ext cx="63685" cy="84911"/>
            </a:xfrm>
            <a:custGeom>
              <a:avLst/>
              <a:gdLst/>
              <a:ahLst/>
              <a:cxnLst>
                <a:cxn ang="0">
                  <a:pos x="16" y="3"/>
                </a:cxn>
                <a:cxn ang="0">
                  <a:pos x="14" y="1"/>
                </a:cxn>
                <a:cxn ang="0">
                  <a:pos x="12" y="0"/>
                </a:cxn>
                <a:cxn ang="0">
                  <a:pos x="6" y="4"/>
                </a:cxn>
                <a:cxn ang="0">
                  <a:pos x="5" y="6"/>
                </a:cxn>
                <a:cxn ang="0">
                  <a:pos x="2" y="12"/>
                </a:cxn>
                <a:cxn ang="0">
                  <a:pos x="1" y="16"/>
                </a:cxn>
                <a:cxn ang="0">
                  <a:pos x="1" y="19"/>
                </a:cxn>
                <a:cxn ang="0">
                  <a:pos x="3" y="21"/>
                </a:cxn>
                <a:cxn ang="0">
                  <a:pos x="3" y="21"/>
                </a:cxn>
                <a:cxn ang="0">
                  <a:pos x="5" y="21"/>
                </a:cxn>
                <a:cxn ang="0">
                  <a:pos x="11" y="18"/>
                </a:cxn>
                <a:cxn ang="0">
                  <a:pos x="15" y="10"/>
                </a:cxn>
                <a:cxn ang="0">
                  <a:pos x="15" y="10"/>
                </a:cxn>
                <a:cxn ang="0">
                  <a:pos x="16" y="6"/>
                </a:cxn>
                <a:cxn ang="0">
                  <a:pos x="16" y="3"/>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4" name="ïSḻíḋé"/>
            <p:cNvSpPr/>
            <p:nvPr>
              <p:custDataLst>
                <p:tags r:id="rId10"/>
              </p:custDataLst>
            </p:nvPr>
          </p:nvSpPr>
          <p:spPr bwMode="auto">
            <a:xfrm>
              <a:off x="2477537" y="3118334"/>
              <a:ext cx="84912" cy="123123"/>
            </a:xfrm>
            <a:custGeom>
              <a:avLst/>
              <a:gdLst/>
              <a:ahLst/>
              <a:cxnLst>
                <a:cxn ang="0">
                  <a:pos x="20" y="10"/>
                </a:cxn>
                <a:cxn ang="0">
                  <a:pos x="21" y="10"/>
                </a:cxn>
                <a:cxn ang="0">
                  <a:pos x="21" y="7"/>
                </a:cxn>
                <a:cxn ang="0">
                  <a:pos x="21" y="3"/>
                </a:cxn>
                <a:cxn ang="0">
                  <a:pos x="18" y="0"/>
                </a:cxn>
                <a:cxn ang="0">
                  <a:pos x="16" y="0"/>
                </a:cxn>
                <a:cxn ang="0">
                  <a:pos x="10" y="3"/>
                </a:cxn>
                <a:cxn ang="0">
                  <a:pos x="1" y="21"/>
                </a:cxn>
                <a:cxn ang="0">
                  <a:pos x="1" y="27"/>
                </a:cxn>
                <a:cxn ang="0">
                  <a:pos x="4" y="29"/>
                </a:cxn>
                <a:cxn ang="0">
                  <a:pos x="6" y="30"/>
                </a:cxn>
                <a:cxn ang="0">
                  <a:pos x="13" y="27"/>
                </a:cxn>
                <a:cxn ang="0">
                  <a:pos x="15" y="21"/>
                </a:cxn>
                <a:cxn ang="0">
                  <a:pos x="20" y="10"/>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5" name="î$1íḋê"/>
            <p:cNvSpPr/>
            <p:nvPr>
              <p:custDataLst>
                <p:tags r:id="rId11"/>
              </p:custDataLst>
            </p:nvPr>
          </p:nvSpPr>
          <p:spPr bwMode="auto">
            <a:xfrm>
              <a:off x="2379889" y="3075878"/>
              <a:ext cx="55194" cy="84911"/>
            </a:xfrm>
            <a:custGeom>
              <a:avLst/>
              <a:gdLst/>
              <a:ahLst/>
              <a:cxnLst>
                <a:cxn ang="0">
                  <a:pos x="14" y="8"/>
                </a:cxn>
                <a:cxn ang="0">
                  <a:pos x="13" y="3"/>
                </a:cxn>
                <a:cxn ang="0">
                  <a:pos x="9" y="0"/>
                </a:cxn>
                <a:cxn ang="0">
                  <a:pos x="9" y="0"/>
                </a:cxn>
                <a:cxn ang="0">
                  <a:pos x="8" y="0"/>
                </a:cxn>
                <a:cxn ang="0">
                  <a:pos x="4" y="2"/>
                </a:cxn>
                <a:cxn ang="0">
                  <a:pos x="1" y="6"/>
                </a:cxn>
                <a:cxn ang="0">
                  <a:pos x="1" y="6"/>
                </a:cxn>
                <a:cxn ang="0">
                  <a:pos x="0" y="11"/>
                </a:cxn>
                <a:cxn ang="0">
                  <a:pos x="0" y="13"/>
                </a:cxn>
                <a:cxn ang="0">
                  <a:pos x="1" y="18"/>
                </a:cxn>
                <a:cxn ang="0">
                  <a:pos x="5" y="20"/>
                </a:cxn>
                <a:cxn ang="0">
                  <a:pos x="6" y="21"/>
                </a:cxn>
                <a:cxn ang="0">
                  <a:pos x="11" y="18"/>
                </a:cxn>
                <a:cxn ang="0">
                  <a:pos x="14" y="9"/>
                </a:cxn>
                <a:cxn ang="0">
                  <a:pos x="14" y="8"/>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6" name="íslïďe"/>
            <p:cNvSpPr/>
            <p:nvPr>
              <p:custDataLst>
                <p:tags r:id="rId12"/>
              </p:custDataLst>
            </p:nvPr>
          </p:nvSpPr>
          <p:spPr bwMode="auto">
            <a:xfrm>
              <a:off x="2426589" y="3097107"/>
              <a:ext cx="72176" cy="106141"/>
            </a:xfrm>
            <a:custGeom>
              <a:avLst/>
              <a:gdLst/>
              <a:ahLst/>
              <a:cxnLst>
                <a:cxn ang="0">
                  <a:pos x="18" y="7"/>
                </a:cxn>
                <a:cxn ang="0">
                  <a:pos x="17" y="3"/>
                </a:cxn>
                <a:cxn ang="0">
                  <a:pos x="15" y="1"/>
                </a:cxn>
                <a:cxn ang="0">
                  <a:pos x="15" y="1"/>
                </a:cxn>
                <a:cxn ang="0">
                  <a:pos x="13" y="0"/>
                </a:cxn>
                <a:cxn ang="0">
                  <a:pos x="6" y="5"/>
                </a:cxn>
                <a:cxn ang="0">
                  <a:pos x="6" y="5"/>
                </a:cxn>
                <a:cxn ang="0">
                  <a:pos x="1" y="16"/>
                </a:cxn>
                <a:cxn ang="0">
                  <a:pos x="0" y="20"/>
                </a:cxn>
                <a:cxn ang="0">
                  <a:pos x="1" y="24"/>
                </a:cxn>
                <a:cxn ang="0">
                  <a:pos x="3" y="26"/>
                </a:cxn>
                <a:cxn ang="0">
                  <a:pos x="3" y="26"/>
                </a:cxn>
                <a:cxn ang="0">
                  <a:pos x="5" y="26"/>
                </a:cxn>
                <a:cxn ang="0">
                  <a:pos x="11" y="23"/>
                </a:cxn>
                <a:cxn ang="0">
                  <a:pos x="17" y="11"/>
                </a:cxn>
                <a:cxn ang="0">
                  <a:pos x="18" y="7"/>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7" name="ísḷiḍè"/>
            <p:cNvSpPr/>
            <p:nvPr>
              <p:custDataLst>
                <p:tags r:id="rId13"/>
              </p:custDataLst>
            </p:nvPr>
          </p:nvSpPr>
          <p:spPr bwMode="auto">
            <a:xfrm>
              <a:off x="2137889" y="2757462"/>
              <a:ext cx="203789" cy="326910"/>
            </a:xfrm>
            <a:custGeom>
              <a:avLst/>
              <a:gdLst/>
              <a:ahLst/>
              <a:cxnLst>
                <a:cxn ang="0">
                  <a:pos x="26" y="66"/>
                </a:cxn>
                <a:cxn ang="0">
                  <a:pos x="50" y="13"/>
                </a:cxn>
                <a:cxn ang="0">
                  <a:pos x="29" y="0"/>
                </a:cxn>
                <a:cxn ang="0">
                  <a:pos x="1" y="65"/>
                </a:cxn>
                <a:cxn ang="0">
                  <a:pos x="25" y="78"/>
                </a:cxn>
                <a:cxn ang="0">
                  <a:pos x="36" y="73"/>
                </a:cxn>
                <a:cxn ang="0">
                  <a:pos x="33" y="71"/>
                </a:cxn>
                <a:cxn ang="0">
                  <a:pos x="26" y="66"/>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8" name="işľiḍe"/>
            <p:cNvSpPr/>
            <p:nvPr>
              <p:custDataLst>
                <p:tags r:id="rId14"/>
              </p:custDataLst>
            </p:nvPr>
          </p:nvSpPr>
          <p:spPr bwMode="auto">
            <a:xfrm>
              <a:off x="2838414" y="2748971"/>
              <a:ext cx="212280" cy="322663"/>
            </a:xfrm>
            <a:custGeom>
              <a:avLst/>
              <a:gdLst/>
              <a:ahLst/>
              <a:cxnLst>
                <a:cxn ang="0">
                  <a:pos x="21" y="0"/>
                </a:cxn>
                <a:cxn ang="0">
                  <a:pos x="0" y="14"/>
                </a:cxn>
                <a:cxn ang="0">
                  <a:pos x="24" y="64"/>
                </a:cxn>
                <a:cxn ang="0">
                  <a:pos x="17" y="70"/>
                </a:cxn>
                <a:cxn ang="0">
                  <a:pos x="14" y="72"/>
                </a:cxn>
                <a:cxn ang="0">
                  <a:pos x="25" y="76"/>
                </a:cxn>
                <a:cxn ang="0">
                  <a:pos x="50" y="63"/>
                </a:cxn>
                <a:cxn ang="0">
                  <a:pos x="21" y="0"/>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9" name="íS1íḍé"/>
            <p:cNvSpPr/>
            <p:nvPr>
              <p:custDataLst>
                <p:tags r:id="rId15"/>
              </p:custDataLst>
            </p:nvPr>
          </p:nvSpPr>
          <p:spPr bwMode="auto">
            <a:xfrm>
              <a:off x="2388380" y="2808409"/>
              <a:ext cx="517963" cy="471259"/>
            </a:xfrm>
            <a:custGeom>
              <a:avLst/>
              <a:gdLst/>
              <a:ahLst/>
              <a:cxnLst>
                <a:cxn ang="0">
                  <a:pos x="117" y="61"/>
                </a:cxn>
                <a:cxn ang="0">
                  <a:pos x="118" y="58"/>
                </a:cxn>
                <a:cxn ang="0">
                  <a:pos x="111" y="8"/>
                </a:cxn>
                <a:cxn ang="0">
                  <a:pos x="58" y="0"/>
                </a:cxn>
                <a:cxn ang="0">
                  <a:pos x="23" y="5"/>
                </a:cxn>
                <a:cxn ang="0">
                  <a:pos x="17" y="8"/>
                </a:cxn>
                <a:cxn ang="0">
                  <a:pos x="1" y="24"/>
                </a:cxn>
                <a:cxn ang="0">
                  <a:pos x="24" y="28"/>
                </a:cxn>
                <a:cxn ang="0">
                  <a:pos x="31" y="22"/>
                </a:cxn>
                <a:cxn ang="0">
                  <a:pos x="51" y="23"/>
                </a:cxn>
                <a:cxn ang="0">
                  <a:pos x="93" y="51"/>
                </a:cxn>
                <a:cxn ang="0">
                  <a:pos x="116" y="69"/>
                </a:cxn>
                <a:cxn ang="0">
                  <a:pos x="116" y="72"/>
                </a:cxn>
                <a:cxn ang="0">
                  <a:pos x="113" y="76"/>
                </a:cxn>
                <a:cxn ang="0">
                  <a:pos x="109" y="76"/>
                </a:cxn>
                <a:cxn ang="0">
                  <a:pos x="103" y="72"/>
                </a:cxn>
                <a:cxn ang="0">
                  <a:pos x="99" y="70"/>
                </a:cxn>
                <a:cxn ang="0">
                  <a:pos x="73" y="59"/>
                </a:cxn>
                <a:cxn ang="0">
                  <a:pos x="101" y="78"/>
                </a:cxn>
                <a:cxn ang="0">
                  <a:pos x="103" y="83"/>
                </a:cxn>
                <a:cxn ang="0">
                  <a:pos x="100" y="88"/>
                </a:cxn>
                <a:cxn ang="0">
                  <a:pos x="96" y="88"/>
                </a:cxn>
                <a:cxn ang="0">
                  <a:pos x="79" y="79"/>
                </a:cxn>
                <a:cxn ang="0">
                  <a:pos x="71" y="74"/>
                </a:cxn>
                <a:cxn ang="0">
                  <a:pos x="66" y="75"/>
                </a:cxn>
                <a:cxn ang="0">
                  <a:pos x="69" y="80"/>
                </a:cxn>
                <a:cxn ang="0">
                  <a:pos x="83" y="88"/>
                </a:cxn>
                <a:cxn ang="0">
                  <a:pos x="86" y="92"/>
                </a:cxn>
                <a:cxn ang="0">
                  <a:pos x="86" y="98"/>
                </a:cxn>
                <a:cxn ang="0">
                  <a:pos x="82" y="100"/>
                </a:cxn>
                <a:cxn ang="0">
                  <a:pos x="79" y="99"/>
                </a:cxn>
                <a:cxn ang="0">
                  <a:pos x="71" y="95"/>
                </a:cxn>
                <a:cxn ang="0">
                  <a:pos x="62" y="91"/>
                </a:cxn>
                <a:cxn ang="0">
                  <a:pos x="59" y="96"/>
                </a:cxn>
                <a:cxn ang="0">
                  <a:pos x="69" y="101"/>
                </a:cxn>
                <a:cxn ang="0">
                  <a:pos x="71" y="106"/>
                </a:cxn>
                <a:cxn ang="0">
                  <a:pos x="69" y="110"/>
                </a:cxn>
                <a:cxn ang="0">
                  <a:pos x="67" y="110"/>
                </a:cxn>
                <a:cxn ang="0">
                  <a:pos x="65" y="110"/>
                </a:cxn>
                <a:cxn ang="0">
                  <a:pos x="51" y="110"/>
                </a:cxn>
                <a:cxn ang="0">
                  <a:pos x="63" y="116"/>
                </a:cxn>
                <a:cxn ang="0">
                  <a:pos x="63" y="116"/>
                </a:cxn>
                <a:cxn ang="0">
                  <a:pos x="63" y="116"/>
                </a:cxn>
                <a:cxn ang="0">
                  <a:pos x="69" y="117"/>
                </a:cxn>
                <a:cxn ang="0">
                  <a:pos x="76" y="112"/>
                </a:cxn>
                <a:cxn ang="0">
                  <a:pos x="77" y="106"/>
                </a:cxn>
                <a:cxn ang="0">
                  <a:pos x="82" y="106"/>
                </a:cxn>
                <a:cxn ang="0">
                  <a:pos x="82" y="106"/>
                </a:cxn>
                <a:cxn ang="0">
                  <a:pos x="91" y="102"/>
                </a:cxn>
                <a:cxn ang="0">
                  <a:pos x="93" y="94"/>
                </a:cxn>
                <a:cxn ang="0">
                  <a:pos x="102" y="94"/>
                </a:cxn>
                <a:cxn ang="0">
                  <a:pos x="110" y="83"/>
                </a:cxn>
                <a:cxn ang="0">
                  <a:pos x="111" y="83"/>
                </a:cxn>
                <a:cxn ang="0">
                  <a:pos x="117" y="81"/>
                </a:cxn>
                <a:cxn ang="0">
                  <a:pos x="122" y="74"/>
                </a:cxn>
                <a:cxn ang="0">
                  <a:pos x="121" y="65"/>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70" name="iṥḻiďe"/>
            <p:cNvSpPr/>
            <p:nvPr>
              <p:custDataLst>
                <p:tags r:id="rId16"/>
              </p:custDataLst>
            </p:nvPr>
          </p:nvSpPr>
          <p:spPr bwMode="auto">
            <a:xfrm>
              <a:off x="2269503" y="2838126"/>
              <a:ext cx="144351" cy="263226"/>
            </a:xfrm>
            <a:custGeom>
              <a:avLst/>
              <a:gdLst/>
              <a:ahLst/>
              <a:cxnLst>
                <a:cxn ang="0">
                  <a:pos x="20" y="53"/>
                </a:cxn>
                <a:cxn ang="0">
                  <a:pos x="17" y="51"/>
                </a:cxn>
                <a:cxn ang="0">
                  <a:pos x="16" y="50"/>
                </a:cxn>
                <a:cxn ang="0">
                  <a:pos x="15" y="49"/>
                </a:cxn>
                <a:cxn ang="0">
                  <a:pos x="6" y="45"/>
                </a:cxn>
                <a:cxn ang="0">
                  <a:pos x="14" y="16"/>
                </a:cxn>
                <a:cxn ang="0">
                  <a:pos x="20" y="8"/>
                </a:cxn>
                <a:cxn ang="0">
                  <a:pos x="21" y="7"/>
                </a:cxn>
                <a:cxn ang="0">
                  <a:pos x="25" y="7"/>
                </a:cxn>
                <a:cxn ang="0">
                  <a:pos x="31" y="9"/>
                </a:cxn>
                <a:cxn ang="0">
                  <a:pos x="36" y="3"/>
                </a:cxn>
                <a:cxn ang="0">
                  <a:pos x="35" y="3"/>
                </a:cxn>
                <a:cxn ang="0">
                  <a:pos x="26" y="1"/>
                </a:cxn>
                <a:cxn ang="0">
                  <a:pos x="23" y="0"/>
                </a:cxn>
                <a:cxn ang="0">
                  <a:pos x="22" y="0"/>
                </a:cxn>
                <a:cxn ang="0">
                  <a:pos x="22" y="0"/>
                </a:cxn>
                <a:cxn ang="0">
                  <a:pos x="22" y="0"/>
                </a:cxn>
                <a:cxn ang="0">
                  <a:pos x="19" y="0"/>
                </a:cxn>
                <a:cxn ang="0">
                  <a:pos x="9" y="13"/>
                </a:cxn>
                <a:cxn ang="0">
                  <a:pos x="0" y="46"/>
                </a:cxn>
                <a:cxn ang="0">
                  <a:pos x="0" y="47"/>
                </a:cxn>
                <a:cxn ang="0">
                  <a:pos x="2" y="50"/>
                </a:cxn>
                <a:cxn ang="0">
                  <a:pos x="5" y="51"/>
                </a:cxn>
                <a:cxn ang="0">
                  <a:pos x="13" y="55"/>
                </a:cxn>
                <a:cxn ang="0">
                  <a:pos x="13" y="55"/>
                </a:cxn>
                <a:cxn ang="0">
                  <a:pos x="17" y="59"/>
                </a:cxn>
                <a:cxn ang="0">
                  <a:pos x="25" y="66"/>
                </a:cxn>
                <a:cxn ang="0">
                  <a:pos x="27" y="60"/>
                </a:cxn>
                <a:cxn ang="0">
                  <a:pos x="20" y="53"/>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sp>
        <p:nvSpPr>
          <p:cNvPr id="26" name="íšļiḓé"/>
          <p:cNvSpPr/>
          <p:nvPr>
            <p:custDataLst>
              <p:tags r:id="rId17"/>
            </p:custDataLst>
          </p:nvPr>
        </p:nvSpPr>
        <p:spPr bwMode="auto">
          <a:xfrm>
            <a:off x="9602934" y="3145060"/>
            <a:ext cx="784624" cy="784624"/>
          </a:xfrm>
          <a:prstGeom prst="ellipse">
            <a:avLst/>
          </a:prstGeom>
          <a:noFill/>
          <a:ln w="76200">
            <a:solidFill>
              <a:schemeClr val="bg1"/>
            </a:solid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custDataLst>
              <p:tags r:id="rId18"/>
            </p:custDataLst>
          </p:nvPr>
        </p:nvGrpSpPr>
        <p:grpSpPr>
          <a:xfrm>
            <a:off x="9784930" y="3386460"/>
            <a:ext cx="420659" cy="301828"/>
            <a:chOff x="9784930" y="2814958"/>
            <a:chExt cx="420659" cy="301828"/>
          </a:xfrm>
          <a:gradFill>
            <a:gsLst>
              <a:gs pos="0">
                <a:schemeClr val="accent1">
                  <a:lumMod val="5000"/>
                  <a:lumOff val="95000"/>
                </a:schemeClr>
              </a:gs>
              <a:gs pos="100000">
                <a:srgbClr val="ADB2CA"/>
              </a:gs>
            </a:gsLst>
            <a:lin ang="5400000" scaled="1"/>
          </a:gradFill>
        </p:grpSpPr>
        <p:sp>
          <p:nvSpPr>
            <p:cNvPr id="59" name="iŝľíďé"/>
            <p:cNvSpPr/>
            <p:nvPr>
              <p:custDataLst>
                <p:tags r:id="rId19"/>
              </p:custDataLst>
            </p:nvPr>
          </p:nvSpPr>
          <p:spPr bwMode="auto">
            <a:xfrm>
              <a:off x="9784930" y="2879127"/>
              <a:ext cx="116454" cy="109323"/>
            </a:xfrm>
            <a:custGeom>
              <a:avLst/>
              <a:gdLst/>
              <a:ahLst/>
              <a:cxnLst>
                <a:cxn ang="0">
                  <a:pos x="32" y="0"/>
                </a:cxn>
                <a:cxn ang="0">
                  <a:pos x="0" y="31"/>
                </a:cxn>
                <a:cxn ang="0">
                  <a:pos x="0" y="46"/>
                </a:cxn>
                <a:cxn ang="0">
                  <a:pos x="32" y="15"/>
                </a:cxn>
                <a:cxn ang="0">
                  <a:pos x="41" y="25"/>
                </a:cxn>
                <a:cxn ang="0">
                  <a:pos x="49" y="17"/>
                </a:cxn>
                <a:cxn ang="0">
                  <a:pos x="32" y="0"/>
                </a:cxn>
              </a:cxnLst>
              <a:rect l="0" t="0" r="r" b="b"/>
              <a:pathLst>
                <a:path w="49" h="46">
                  <a:moveTo>
                    <a:pt x="32" y="0"/>
                  </a:moveTo>
                  <a:lnTo>
                    <a:pt x="0" y="31"/>
                  </a:lnTo>
                  <a:lnTo>
                    <a:pt x="0" y="46"/>
                  </a:lnTo>
                  <a:lnTo>
                    <a:pt x="32" y="15"/>
                  </a:lnTo>
                  <a:lnTo>
                    <a:pt x="41" y="25"/>
                  </a:lnTo>
                  <a:lnTo>
                    <a:pt x="49" y="17"/>
                  </a:lnTo>
                  <a:lnTo>
                    <a:pt x="32" y="0"/>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0" name="îṣļîḋè"/>
            <p:cNvSpPr/>
            <p:nvPr>
              <p:custDataLst>
                <p:tags r:id="rId20"/>
              </p:custDataLst>
            </p:nvPr>
          </p:nvSpPr>
          <p:spPr bwMode="auto">
            <a:xfrm>
              <a:off x="9784930" y="2814958"/>
              <a:ext cx="420659" cy="282816"/>
            </a:xfrm>
            <a:custGeom>
              <a:avLst/>
              <a:gdLst/>
              <a:ahLst/>
              <a:cxnLst>
                <a:cxn ang="0">
                  <a:pos x="183" y="2"/>
                </a:cxn>
                <a:cxn ang="0">
                  <a:pos x="179" y="0"/>
                </a:cxn>
                <a:cxn ang="0">
                  <a:pos x="153" y="0"/>
                </a:cxn>
                <a:cxn ang="0">
                  <a:pos x="148" y="6"/>
                </a:cxn>
                <a:cxn ang="0">
                  <a:pos x="153" y="12"/>
                </a:cxn>
                <a:cxn ang="0">
                  <a:pos x="165" y="12"/>
                </a:cxn>
                <a:cxn ang="0">
                  <a:pos x="121" y="56"/>
                </a:cxn>
                <a:cxn ang="0">
                  <a:pos x="86" y="22"/>
                </a:cxn>
                <a:cxn ang="0">
                  <a:pos x="0" y="108"/>
                </a:cxn>
                <a:cxn ang="0">
                  <a:pos x="0" y="125"/>
                </a:cxn>
                <a:cxn ang="0">
                  <a:pos x="86" y="38"/>
                </a:cxn>
                <a:cxn ang="0">
                  <a:pos x="121" y="73"/>
                </a:cxn>
                <a:cxn ang="0">
                  <a:pos x="173" y="20"/>
                </a:cxn>
                <a:cxn ang="0">
                  <a:pos x="173" y="32"/>
                </a:cxn>
                <a:cxn ang="0">
                  <a:pos x="179" y="38"/>
                </a:cxn>
                <a:cxn ang="0">
                  <a:pos x="185" y="32"/>
                </a:cxn>
                <a:cxn ang="0">
                  <a:pos x="185" y="6"/>
                </a:cxn>
                <a:cxn ang="0">
                  <a:pos x="183" y="2"/>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61" name="iṣḻïde"/>
            <p:cNvSpPr/>
            <p:nvPr>
              <p:custDataLst>
                <p:tags r:id="rId21"/>
              </p:custDataLst>
            </p:nvPr>
          </p:nvSpPr>
          <p:spPr bwMode="auto">
            <a:xfrm>
              <a:off x="9925149" y="2955178"/>
              <a:ext cx="280438" cy="161608"/>
            </a:xfrm>
            <a:custGeom>
              <a:avLst/>
              <a:gdLst/>
              <a:ahLst/>
              <a:cxnLst>
                <a:cxn ang="0">
                  <a:pos x="117" y="37"/>
                </a:cxn>
                <a:cxn ang="0">
                  <a:pos x="123" y="31"/>
                </a:cxn>
                <a:cxn ang="0">
                  <a:pos x="123" y="5"/>
                </a:cxn>
                <a:cxn ang="0">
                  <a:pos x="121" y="1"/>
                </a:cxn>
                <a:cxn ang="0">
                  <a:pos x="117" y="0"/>
                </a:cxn>
                <a:cxn ang="0">
                  <a:pos x="91" y="0"/>
                </a:cxn>
                <a:cxn ang="0">
                  <a:pos x="86" y="5"/>
                </a:cxn>
                <a:cxn ang="0">
                  <a:pos x="91" y="11"/>
                </a:cxn>
                <a:cxn ang="0">
                  <a:pos x="103" y="11"/>
                </a:cxn>
                <a:cxn ang="0">
                  <a:pos x="60" y="55"/>
                </a:cxn>
                <a:cxn ang="0">
                  <a:pos x="8" y="3"/>
                </a:cxn>
                <a:cxn ang="0">
                  <a:pos x="0" y="12"/>
                </a:cxn>
                <a:cxn ang="0">
                  <a:pos x="60" y="71"/>
                </a:cxn>
                <a:cxn ang="0">
                  <a:pos x="111" y="19"/>
                </a:cxn>
                <a:cxn ang="0">
                  <a:pos x="111" y="31"/>
                </a:cxn>
                <a:cxn ang="0">
                  <a:pos x="117" y="37"/>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sp>
        <p:nvSpPr>
          <p:cNvPr id="29" name="ïṧḷîḓè"/>
          <p:cNvSpPr/>
          <p:nvPr>
            <p:custDataLst>
              <p:tags r:id="rId22"/>
            </p:custDataLst>
          </p:nvPr>
        </p:nvSpPr>
        <p:spPr bwMode="auto">
          <a:xfrm>
            <a:off x="4962216" y="2955731"/>
            <a:ext cx="1163284" cy="1163284"/>
          </a:xfrm>
          <a:prstGeom prst="ellipse">
            <a:avLst/>
          </a:prstGeom>
          <a:noFill/>
          <a:ln w="76200">
            <a:solidFill>
              <a:schemeClr val="bg1"/>
            </a:solid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custDataLst>
              <p:tags r:id="rId23"/>
            </p:custDataLst>
          </p:nvPr>
        </p:nvGrpSpPr>
        <p:grpSpPr>
          <a:xfrm>
            <a:off x="5269055" y="3245762"/>
            <a:ext cx="549689" cy="583195"/>
            <a:chOff x="5269055" y="2674260"/>
            <a:chExt cx="549689" cy="583195"/>
          </a:xfrm>
          <a:gradFill>
            <a:gsLst>
              <a:gs pos="0">
                <a:schemeClr val="accent1">
                  <a:lumMod val="5000"/>
                  <a:lumOff val="95000"/>
                </a:schemeClr>
              </a:gs>
              <a:gs pos="100000">
                <a:srgbClr val="ADB2CA"/>
              </a:gs>
            </a:gsLst>
            <a:lin ang="5400000" scaled="1"/>
          </a:gradFill>
        </p:grpSpPr>
        <p:sp>
          <p:nvSpPr>
            <p:cNvPr id="48" name="íSlïďé"/>
            <p:cNvSpPr/>
            <p:nvPr>
              <p:custDataLst>
                <p:tags r:id="rId24"/>
              </p:custDataLst>
            </p:nvPr>
          </p:nvSpPr>
          <p:spPr bwMode="auto">
            <a:xfrm>
              <a:off x="5329387" y="2711130"/>
              <a:ext cx="70388" cy="80441"/>
            </a:xfrm>
            <a:custGeom>
              <a:avLst/>
              <a:gdLst/>
              <a:ahLst/>
              <a:cxnLst>
                <a:cxn ang="0">
                  <a:pos x="11" y="25"/>
                </a:cxn>
                <a:cxn ang="0">
                  <a:pos x="2" y="17"/>
                </a:cxn>
                <a:cxn ang="0">
                  <a:pos x="2" y="16"/>
                </a:cxn>
                <a:cxn ang="0">
                  <a:pos x="1" y="16"/>
                </a:cxn>
                <a:cxn ang="0">
                  <a:pos x="0" y="12"/>
                </a:cxn>
                <a:cxn ang="0">
                  <a:pos x="1" y="11"/>
                </a:cxn>
                <a:cxn ang="0">
                  <a:pos x="1" y="11"/>
                </a:cxn>
                <a:cxn ang="0">
                  <a:pos x="2" y="10"/>
                </a:cxn>
                <a:cxn ang="0">
                  <a:pos x="11" y="0"/>
                </a:cxn>
                <a:cxn ang="0">
                  <a:pos x="21" y="11"/>
                </a:cxn>
                <a:cxn ang="0">
                  <a:pos x="21" y="11"/>
                </a:cxn>
                <a:cxn ang="0">
                  <a:pos x="21" y="11"/>
                </a:cxn>
                <a:cxn ang="0">
                  <a:pos x="22" y="12"/>
                </a:cxn>
                <a:cxn ang="0">
                  <a:pos x="20" y="16"/>
                </a:cxn>
                <a:cxn ang="0">
                  <a:pos x="20" y="16"/>
                </a:cxn>
                <a:cxn ang="0">
                  <a:pos x="20" y="16"/>
                </a:cxn>
                <a:cxn ang="0">
                  <a:pos x="11" y="25"/>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49" name="îş1ïďé"/>
            <p:cNvSpPr/>
            <p:nvPr>
              <p:custDataLst>
                <p:tags r:id="rId25"/>
              </p:custDataLst>
            </p:nvPr>
          </p:nvSpPr>
          <p:spPr bwMode="auto">
            <a:xfrm>
              <a:off x="5684673" y="2711130"/>
              <a:ext cx="73739" cy="80441"/>
            </a:xfrm>
            <a:custGeom>
              <a:avLst/>
              <a:gdLst/>
              <a:ahLst/>
              <a:cxnLst>
                <a:cxn ang="0">
                  <a:pos x="12" y="25"/>
                </a:cxn>
                <a:cxn ang="0">
                  <a:pos x="3" y="17"/>
                </a:cxn>
                <a:cxn ang="0">
                  <a:pos x="3" y="16"/>
                </a:cxn>
                <a:cxn ang="0">
                  <a:pos x="2" y="16"/>
                </a:cxn>
                <a:cxn ang="0">
                  <a:pos x="0" y="12"/>
                </a:cxn>
                <a:cxn ang="0">
                  <a:pos x="1" y="11"/>
                </a:cxn>
                <a:cxn ang="0">
                  <a:pos x="2" y="11"/>
                </a:cxn>
                <a:cxn ang="0">
                  <a:pos x="2" y="10"/>
                </a:cxn>
                <a:cxn ang="0">
                  <a:pos x="12" y="0"/>
                </a:cxn>
                <a:cxn ang="0">
                  <a:pos x="21" y="11"/>
                </a:cxn>
                <a:cxn ang="0">
                  <a:pos x="21" y="11"/>
                </a:cxn>
                <a:cxn ang="0">
                  <a:pos x="22" y="11"/>
                </a:cxn>
                <a:cxn ang="0">
                  <a:pos x="23" y="12"/>
                </a:cxn>
                <a:cxn ang="0">
                  <a:pos x="21" y="16"/>
                </a:cxn>
                <a:cxn ang="0">
                  <a:pos x="21" y="16"/>
                </a:cxn>
                <a:cxn ang="0">
                  <a:pos x="20" y="16"/>
                </a:cxn>
                <a:cxn ang="0">
                  <a:pos x="12" y="25"/>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0" name="îş1íḓé"/>
            <p:cNvSpPr/>
            <p:nvPr>
              <p:custDataLst>
                <p:tags r:id="rId26"/>
              </p:custDataLst>
            </p:nvPr>
          </p:nvSpPr>
          <p:spPr bwMode="auto">
            <a:xfrm>
              <a:off x="5285815" y="2804976"/>
              <a:ext cx="147478" cy="298301"/>
            </a:xfrm>
            <a:custGeom>
              <a:avLst/>
              <a:gdLst/>
              <a:ahLst/>
              <a:cxnLst>
                <a:cxn ang="0">
                  <a:pos x="32" y="94"/>
                </a:cxn>
                <a:cxn ang="0">
                  <a:pos x="27" y="89"/>
                </a:cxn>
                <a:cxn ang="0">
                  <a:pos x="27" y="48"/>
                </a:cxn>
                <a:cxn ang="0">
                  <a:pos x="22" y="48"/>
                </a:cxn>
                <a:cxn ang="0">
                  <a:pos x="22" y="89"/>
                </a:cxn>
                <a:cxn ang="0">
                  <a:pos x="17" y="94"/>
                </a:cxn>
                <a:cxn ang="0">
                  <a:pos x="12" y="89"/>
                </a:cxn>
                <a:cxn ang="0">
                  <a:pos x="12" y="45"/>
                </a:cxn>
                <a:cxn ang="0">
                  <a:pos x="12" y="42"/>
                </a:cxn>
                <a:cxn ang="0">
                  <a:pos x="12" y="13"/>
                </a:cxn>
                <a:cxn ang="0">
                  <a:pos x="11" y="13"/>
                </a:cxn>
                <a:cxn ang="0">
                  <a:pos x="11" y="13"/>
                </a:cxn>
                <a:cxn ang="0">
                  <a:pos x="7" y="28"/>
                </a:cxn>
                <a:cxn ang="0">
                  <a:pos x="8" y="44"/>
                </a:cxn>
                <a:cxn ang="0">
                  <a:pos x="7" y="47"/>
                </a:cxn>
                <a:cxn ang="0">
                  <a:pos x="5" y="48"/>
                </a:cxn>
                <a:cxn ang="0">
                  <a:pos x="5" y="48"/>
                </a:cxn>
                <a:cxn ang="0">
                  <a:pos x="2" y="44"/>
                </a:cxn>
                <a:cxn ang="0">
                  <a:pos x="1" y="44"/>
                </a:cxn>
                <a:cxn ang="0">
                  <a:pos x="1" y="28"/>
                </a:cxn>
                <a:cxn ang="0">
                  <a:pos x="7" y="4"/>
                </a:cxn>
                <a:cxn ang="0">
                  <a:pos x="16" y="1"/>
                </a:cxn>
                <a:cxn ang="0">
                  <a:pos x="17" y="0"/>
                </a:cxn>
                <a:cxn ang="0">
                  <a:pos x="21" y="14"/>
                </a:cxn>
                <a:cxn ang="0">
                  <a:pos x="23" y="17"/>
                </a:cxn>
                <a:cxn ang="0">
                  <a:pos x="23" y="13"/>
                </a:cxn>
                <a:cxn ang="0">
                  <a:pos x="24" y="5"/>
                </a:cxn>
                <a:cxn ang="0">
                  <a:pos x="25" y="4"/>
                </a:cxn>
                <a:cxn ang="0">
                  <a:pos x="24" y="2"/>
                </a:cxn>
                <a:cxn ang="0">
                  <a:pos x="25" y="1"/>
                </a:cxn>
                <a:cxn ang="0">
                  <a:pos x="25" y="1"/>
                </a:cxn>
                <a:cxn ang="0">
                  <a:pos x="26" y="2"/>
                </a:cxn>
                <a:cxn ang="0">
                  <a:pos x="25" y="4"/>
                </a:cxn>
                <a:cxn ang="0">
                  <a:pos x="25" y="5"/>
                </a:cxn>
                <a:cxn ang="0">
                  <a:pos x="27" y="13"/>
                </a:cxn>
                <a:cxn ang="0">
                  <a:pos x="27" y="17"/>
                </a:cxn>
                <a:cxn ang="0">
                  <a:pos x="29" y="14"/>
                </a:cxn>
                <a:cxn ang="0">
                  <a:pos x="33" y="0"/>
                </a:cxn>
                <a:cxn ang="0">
                  <a:pos x="34" y="1"/>
                </a:cxn>
                <a:cxn ang="0">
                  <a:pos x="43" y="4"/>
                </a:cxn>
                <a:cxn ang="0">
                  <a:pos x="47" y="13"/>
                </a:cxn>
                <a:cxn ang="0">
                  <a:pos x="43" y="34"/>
                </a:cxn>
                <a:cxn ang="0">
                  <a:pos x="43" y="48"/>
                </a:cxn>
                <a:cxn ang="0">
                  <a:pos x="42" y="44"/>
                </a:cxn>
                <a:cxn ang="0">
                  <a:pos x="42" y="44"/>
                </a:cxn>
                <a:cxn ang="0">
                  <a:pos x="42" y="28"/>
                </a:cxn>
                <a:cxn ang="0">
                  <a:pos x="40" y="13"/>
                </a:cxn>
                <a:cxn ang="0">
                  <a:pos x="38" y="14"/>
                </a:cxn>
                <a:cxn ang="0">
                  <a:pos x="38" y="42"/>
                </a:cxn>
                <a:cxn ang="0">
                  <a:pos x="37" y="44"/>
                </a:cxn>
                <a:cxn ang="0">
                  <a:pos x="37" y="89"/>
                </a:cxn>
                <a:cxn ang="0">
                  <a:pos x="32" y="94"/>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1" name="iṩlîde"/>
            <p:cNvSpPr/>
            <p:nvPr>
              <p:custDataLst>
                <p:tags r:id="rId27"/>
              </p:custDataLst>
            </p:nvPr>
          </p:nvSpPr>
          <p:spPr bwMode="auto">
            <a:xfrm>
              <a:off x="5651156" y="2804976"/>
              <a:ext cx="147478" cy="298301"/>
            </a:xfrm>
            <a:custGeom>
              <a:avLst/>
              <a:gdLst/>
              <a:ahLst/>
              <a:cxnLst>
                <a:cxn ang="0">
                  <a:pos x="29" y="94"/>
                </a:cxn>
                <a:cxn ang="0">
                  <a:pos x="24" y="89"/>
                </a:cxn>
                <a:cxn ang="0">
                  <a:pos x="24" y="48"/>
                </a:cxn>
                <a:cxn ang="0">
                  <a:pos x="19" y="48"/>
                </a:cxn>
                <a:cxn ang="0">
                  <a:pos x="19" y="89"/>
                </a:cxn>
                <a:cxn ang="0">
                  <a:pos x="14" y="94"/>
                </a:cxn>
                <a:cxn ang="0">
                  <a:pos x="9" y="89"/>
                </a:cxn>
                <a:cxn ang="0">
                  <a:pos x="9" y="45"/>
                </a:cxn>
                <a:cxn ang="0">
                  <a:pos x="9" y="42"/>
                </a:cxn>
                <a:cxn ang="0">
                  <a:pos x="9" y="12"/>
                </a:cxn>
                <a:cxn ang="0">
                  <a:pos x="7" y="13"/>
                </a:cxn>
                <a:cxn ang="0">
                  <a:pos x="7" y="13"/>
                </a:cxn>
                <a:cxn ang="0">
                  <a:pos x="4" y="28"/>
                </a:cxn>
                <a:cxn ang="0">
                  <a:pos x="5" y="44"/>
                </a:cxn>
                <a:cxn ang="0">
                  <a:pos x="3" y="48"/>
                </a:cxn>
                <a:cxn ang="0">
                  <a:pos x="3" y="34"/>
                </a:cxn>
                <a:cxn ang="0">
                  <a:pos x="0" y="13"/>
                </a:cxn>
                <a:cxn ang="0">
                  <a:pos x="4" y="4"/>
                </a:cxn>
                <a:cxn ang="0">
                  <a:pos x="12" y="1"/>
                </a:cxn>
                <a:cxn ang="0">
                  <a:pos x="14" y="0"/>
                </a:cxn>
                <a:cxn ang="0">
                  <a:pos x="18" y="14"/>
                </a:cxn>
                <a:cxn ang="0">
                  <a:pos x="19" y="17"/>
                </a:cxn>
                <a:cxn ang="0">
                  <a:pos x="20" y="13"/>
                </a:cxn>
                <a:cxn ang="0">
                  <a:pos x="21" y="5"/>
                </a:cxn>
                <a:cxn ang="0">
                  <a:pos x="21" y="4"/>
                </a:cxn>
                <a:cxn ang="0">
                  <a:pos x="20" y="2"/>
                </a:cxn>
                <a:cxn ang="0">
                  <a:pos x="21" y="1"/>
                </a:cxn>
                <a:cxn ang="0">
                  <a:pos x="22" y="1"/>
                </a:cxn>
                <a:cxn ang="0">
                  <a:pos x="23" y="2"/>
                </a:cxn>
                <a:cxn ang="0">
                  <a:pos x="22" y="4"/>
                </a:cxn>
                <a:cxn ang="0">
                  <a:pos x="22" y="5"/>
                </a:cxn>
                <a:cxn ang="0">
                  <a:pos x="23" y="13"/>
                </a:cxn>
                <a:cxn ang="0">
                  <a:pos x="24" y="17"/>
                </a:cxn>
                <a:cxn ang="0">
                  <a:pos x="25" y="14"/>
                </a:cxn>
                <a:cxn ang="0">
                  <a:pos x="29" y="0"/>
                </a:cxn>
                <a:cxn ang="0">
                  <a:pos x="31" y="1"/>
                </a:cxn>
                <a:cxn ang="0">
                  <a:pos x="40" y="4"/>
                </a:cxn>
                <a:cxn ang="0">
                  <a:pos x="46" y="28"/>
                </a:cxn>
                <a:cxn ang="0">
                  <a:pos x="45" y="44"/>
                </a:cxn>
                <a:cxn ang="0">
                  <a:pos x="45" y="44"/>
                </a:cxn>
                <a:cxn ang="0">
                  <a:pos x="42" y="48"/>
                </a:cxn>
                <a:cxn ang="0">
                  <a:pos x="42" y="48"/>
                </a:cxn>
                <a:cxn ang="0">
                  <a:pos x="38" y="44"/>
                </a:cxn>
                <a:cxn ang="0">
                  <a:pos x="38" y="44"/>
                </a:cxn>
                <a:cxn ang="0">
                  <a:pos x="39" y="28"/>
                </a:cxn>
                <a:cxn ang="0">
                  <a:pos x="36" y="13"/>
                </a:cxn>
                <a:cxn ang="0">
                  <a:pos x="34" y="12"/>
                </a:cxn>
                <a:cxn ang="0">
                  <a:pos x="34" y="42"/>
                </a:cxn>
                <a:cxn ang="0">
                  <a:pos x="34" y="44"/>
                </a:cxn>
                <a:cxn ang="0">
                  <a:pos x="34" y="89"/>
                </a:cxn>
                <a:cxn ang="0">
                  <a:pos x="29" y="94"/>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2" name="iśḷíḋê"/>
            <p:cNvSpPr/>
            <p:nvPr>
              <p:custDataLst>
                <p:tags r:id="rId28"/>
              </p:custDataLst>
            </p:nvPr>
          </p:nvSpPr>
          <p:spPr bwMode="auto">
            <a:xfrm>
              <a:off x="5436643" y="2794921"/>
              <a:ext cx="211162" cy="402204"/>
            </a:xfrm>
            <a:custGeom>
              <a:avLst/>
              <a:gdLst/>
              <a:ahLst/>
              <a:cxnLst>
                <a:cxn ang="0">
                  <a:pos x="23" y="126"/>
                </a:cxn>
                <a:cxn ang="0">
                  <a:pos x="16" y="120"/>
                </a:cxn>
                <a:cxn ang="0">
                  <a:pos x="16" y="60"/>
                </a:cxn>
                <a:cxn ang="0">
                  <a:pos x="15" y="56"/>
                </a:cxn>
                <a:cxn ang="0">
                  <a:pos x="15" y="17"/>
                </a:cxn>
                <a:cxn ang="0">
                  <a:pos x="14" y="18"/>
                </a:cxn>
                <a:cxn ang="0">
                  <a:pos x="14" y="18"/>
                </a:cxn>
                <a:cxn ang="0">
                  <a:pos x="10" y="38"/>
                </a:cxn>
                <a:cxn ang="0">
                  <a:pos x="10" y="60"/>
                </a:cxn>
                <a:cxn ang="0">
                  <a:pos x="9" y="64"/>
                </a:cxn>
                <a:cxn ang="0">
                  <a:pos x="6" y="65"/>
                </a:cxn>
                <a:cxn ang="0">
                  <a:pos x="6" y="65"/>
                </a:cxn>
                <a:cxn ang="0">
                  <a:pos x="1" y="60"/>
                </a:cxn>
                <a:cxn ang="0">
                  <a:pos x="1" y="59"/>
                </a:cxn>
                <a:cxn ang="0">
                  <a:pos x="0" y="38"/>
                </a:cxn>
                <a:cxn ang="0">
                  <a:pos x="9" y="6"/>
                </a:cxn>
                <a:cxn ang="0">
                  <a:pos x="20" y="1"/>
                </a:cxn>
                <a:cxn ang="0">
                  <a:pos x="23" y="0"/>
                </a:cxn>
                <a:cxn ang="0">
                  <a:pos x="28" y="19"/>
                </a:cxn>
                <a:cxn ang="0">
                  <a:pos x="30" y="22"/>
                </a:cxn>
                <a:cxn ang="0">
                  <a:pos x="30" y="18"/>
                </a:cxn>
                <a:cxn ang="0">
                  <a:pos x="32" y="7"/>
                </a:cxn>
                <a:cxn ang="0">
                  <a:pos x="32" y="6"/>
                </a:cxn>
                <a:cxn ang="0">
                  <a:pos x="30" y="3"/>
                </a:cxn>
                <a:cxn ang="0">
                  <a:pos x="32" y="2"/>
                </a:cxn>
                <a:cxn ang="0">
                  <a:pos x="33" y="2"/>
                </a:cxn>
                <a:cxn ang="0">
                  <a:pos x="35" y="3"/>
                </a:cxn>
                <a:cxn ang="0">
                  <a:pos x="33" y="6"/>
                </a:cxn>
                <a:cxn ang="0">
                  <a:pos x="34" y="7"/>
                </a:cxn>
                <a:cxn ang="0">
                  <a:pos x="35" y="18"/>
                </a:cxn>
                <a:cxn ang="0">
                  <a:pos x="36" y="22"/>
                </a:cxn>
                <a:cxn ang="0">
                  <a:pos x="37" y="19"/>
                </a:cxn>
                <a:cxn ang="0">
                  <a:pos x="43" y="0"/>
                </a:cxn>
                <a:cxn ang="0">
                  <a:pos x="45" y="1"/>
                </a:cxn>
                <a:cxn ang="0">
                  <a:pos x="57" y="6"/>
                </a:cxn>
                <a:cxn ang="0">
                  <a:pos x="65" y="38"/>
                </a:cxn>
                <a:cxn ang="0">
                  <a:pos x="64" y="59"/>
                </a:cxn>
                <a:cxn ang="0">
                  <a:pos x="64" y="60"/>
                </a:cxn>
                <a:cxn ang="0">
                  <a:pos x="60" y="65"/>
                </a:cxn>
                <a:cxn ang="0">
                  <a:pos x="60" y="65"/>
                </a:cxn>
                <a:cxn ang="0">
                  <a:pos x="55" y="60"/>
                </a:cxn>
                <a:cxn ang="0">
                  <a:pos x="56" y="38"/>
                </a:cxn>
                <a:cxn ang="0">
                  <a:pos x="52" y="18"/>
                </a:cxn>
                <a:cxn ang="0">
                  <a:pos x="52" y="18"/>
                </a:cxn>
                <a:cxn ang="0">
                  <a:pos x="50" y="17"/>
                </a:cxn>
                <a:cxn ang="0">
                  <a:pos x="50" y="56"/>
                </a:cxn>
                <a:cxn ang="0">
                  <a:pos x="50" y="60"/>
                </a:cxn>
                <a:cxn ang="0">
                  <a:pos x="50" y="120"/>
                </a:cxn>
                <a:cxn ang="0">
                  <a:pos x="43" y="126"/>
                </a:cxn>
                <a:cxn ang="0">
                  <a:pos x="43" y="126"/>
                </a:cxn>
                <a:cxn ang="0">
                  <a:pos x="42" y="126"/>
                </a:cxn>
                <a:cxn ang="0">
                  <a:pos x="36" y="120"/>
                </a:cxn>
                <a:cxn ang="0">
                  <a:pos x="36" y="65"/>
                </a:cxn>
                <a:cxn ang="0">
                  <a:pos x="30" y="65"/>
                </a:cxn>
                <a:cxn ang="0">
                  <a:pos x="30" y="120"/>
                </a:cxn>
                <a:cxn ang="0">
                  <a:pos x="23" y="126"/>
                </a:cxn>
              </a:cxnLst>
              <a:rect l="0" t="0" r="r" b="b"/>
              <a:pathLst>
                <a:path w="66" h="125">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3" name="ïṣḻidê"/>
            <p:cNvSpPr/>
            <p:nvPr>
              <p:custDataLst>
                <p:tags r:id="rId29"/>
              </p:custDataLst>
            </p:nvPr>
          </p:nvSpPr>
          <p:spPr bwMode="auto">
            <a:xfrm>
              <a:off x="5493624" y="2674260"/>
              <a:ext cx="97202" cy="107254"/>
            </a:xfrm>
            <a:custGeom>
              <a:avLst/>
              <a:gdLst/>
              <a:ahLst/>
              <a:cxnLst>
                <a:cxn ang="0">
                  <a:pos x="16" y="34"/>
                </a:cxn>
                <a:cxn ang="0">
                  <a:pos x="4" y="22"/>
                </a:cxn>
                <a:cxn ang="0">
                  <a:pos x="4" y="22"/>
                </a:cxn>
                <a:cxn ang="0">
                  <a:pos x="3" y="21"/>
                </a:cxn>
                <a:cxn ang="0">
                  <a:pos x="1" y="17"/>
                </a:cxn>
                <a:cxn ang="0">
                  <a:pos x="2" y="15"/>
                </a:cxn>
                <a:cxn ang="0">
                  <a:pos x="3" y="15"/>
                </a:cxn>
                <a:cxn ang="0">
                  <a:pos x="3" y="14"/>
                </a:cxn>
                <a:cxn ang="0">
                  <a:pos x="16" y="0"/>
                </a:cxn>
                <a:cxn ang="0">
                  <a:pos x="29" y="14"/>
                </a:cxn>
                <a:cxn ang="0">
                  <a:pos x="29" y="15"/>
                </a:cxn>
                <a:cxn ang="0">
                  <a:pos x="30" y="15"/>
                </a:cxn>
                <a:cxn ang="0">
                  <a:pos x="31" y="17"/>
                </a:cxn>
                <a:cxn ang="0">
                  <a:pos x="29" y="21"/>
                </a:cxn>
                <a:cxn ang="0">
                  <a:pos x="28" y="22"/>
                </a:cxn>
                <a:cxn ang="0">
                  <a:pos x="28" y="22"/>
                </a:cxn>
                <a:cxn ang="0">
                  <a:pos x="16" y="34"/>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4" name="íšḷïďè"/>
            <p:cNvSpPr/>
            <p:nvPr>
              <p:custDataLst>
                <p:tags r:id="rId30"/>
              </p:custDataLst>
            </p:nvPr>
          </p:nvSpPr>
          <p:spPr bwMode="auto">
            <a:xfrm>
              <a:off x="5614287" y="3042946"/>
              <a:ext cx="50277" cy="23463"/>
            </a:xfrm>
            <a:custGeom>
              <a:avLst/>
              <a:gdLst/>
              <a:ahLst/>
              <a:cxnLst>
                <a:cxn ang="0">
                  <a:pos x="8" y="5"/>
                </a:cxn>
                <a:cxn ang="0">
                  <a:pos x="7" y="4"/>
                </a:cxn>
                <a:cxn ang="0">
                  <a:pos x="0" y="3"/>
                </a:cxn>
                <a:cxn ang="0">
                  <a:pos x="0" y="1"/>
                </a:cxn>
                <a:cxn ang="0">
                  <a:pos x="9" y="2"/>
                </a:cxn>
                <a:cxn ang="0">
                  <a:pos x="10" y="2"/>
                </a:cxn>
                <a:cxn ang="0">
                  <a:pos x="10" y="0"/>
                </a:cxn>
                <a:cxn ang="0">
                  <a:pos x="16" y="4"/>
                </a:cxn>
                <a:cxn ang="0">
                  <a:pos x="8" y="7"/>
                </a:cxn>
                <a:cxn ang="0">
                  <a:pos x="8" y="5"/>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5" name="iśḷiḍe"/>
            <p:cNvSpPr/>
            <p:nvPr>
              <p:custDataLst>
                <p:tags r:id="rId31"/>
              </p:custDataLst>
            </p:nvPr>
          </p:nvSpPr>
          <p:spPr bwMode="auto">
            <a:xfrm>
              <a:off x="5356201" y="3197124"/>
              <a:ext cx="301658" cy="60331"/>
            </a:xfrm>
            <a:custGeom>
              <a:avLst/>
              <a:gdLst/>
              <a:ahLst/>
              <a:cxnLst>
                <a:cxn ang="0">
                  <a:pos x="59" y="19"/>
                </a:cxn>
                <a:cxn ang="0">
                  <a:pos x="22" y="16"/>
                </a:cxn>
                <a:cxn ang="0">
                  <a:pos x="14" y="14"/>
                </a:cxn>
                <a:cxn ang="0">
                  <a:pos x="14" y="14"/>
                </a:cxn>
                <a:cxn ang="0">
                  <a:pos x="9" y="18"/>
                </a:cxn>
                <a:cxn ang="0">
                  <a:pos x="0" y="3"/>
                </a:cxn>
                <a:cxn ang="0">
                  <a:pos x="27" y="0"/>
                </a:cxn>
                <a:cxn ang="0">
                  <a:pos x="23" y="5"/>
                </a:cxn>
                <a:cxn ang="0">
                  <a:pos x="24" y="5"/>
                </a:cxn>
                <a:cxn ang="0">
                  <a:pos x="28" y="6"/>
                </a:cxn>
                <a:cxn ang="0">
                  <a:pos x="59" y="9"/>
                </a:cxn>
                <a:cxn ang="0">
                  <a:pos x="91" y="6"/>
                </a:cxn>
                <a:cxn ang="0">
                  <a:pos x="88" y="14"/>
                </a:cxn>
                <a:cxn ang="0">
                  <a:pos x="95" y="16"/>
                </a:cxn>
                <a:cxn ang="0">
                  <a:pos x="91" y="16"/>
                </a:cxn>
                <a:cxn ang="0">
                  <a:pos x="59" y="19"/>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6" name="iṡ1ïḍè"/>
            <p:cNvSpPr/>
            <p:nvPr>
              <p:custDataLst>
                <p:tags r:id="rId32"/>
              </p:custDataLst>
            </p:nvPr>
          </p:nvSpPr>
          <p:spPr bwMode="auto">
            <a:xfrm>
              <a:off x="5269055" y="3089870"/>
              <a:ext cx="80442" cy="130717"/>
            </a:xfrm>
            <a:custGeom>
              <a:avLst/>
              <a:gdLst/>
              <a:ahLst/>
              <a:cxnLst>
                <a:cxn ang="0">
                  <a:pos x="20" y="41"/>
                </a:cxn>
                <a:cxn ang="0">
                  <a:pos x="7" y="33"/>
                </a:cxn>
                <a:cxn ang="0">
                  <a:pos x="2" y="27"/>
                </a:cxn>
                <a:cxn ang="0">
                  <a:pos x="0" y="19"/>
                </a:cxn>
                <a:cxn ang="0">
                  <a:pos x="2" y="10"/>
                </a:cxn>
                <a:cxn ang="0">
                  <a:pos x="10" y="3"/>
                </a:cxn>
                <a:cxn ang="0">
                  <a:pos x="13" y="0"/>
                </a:cxn>
                <a:cxn ang="0">
                  <a:pos x="16" y="7"/>
                </a:cxn>
                <a:cxn ang="0">
                  <a:pos x="15" y="8"/>
                </a:cxn>
                <a:cxn ang="0">
                  <a:pos x="12" y="12"/>
                </a:cxn>
                <a:cxn ang="0">
                  <a:pos x="12" y="15"/>
                </a:cxn>
                <a:cxn ang="0">
                  <a:pos x="13" y="19"/>
                </a:cxn>
                <a:cxn ang="0">
                  <a:pos x="17" y="24"/>
                </a:cxn>
                <a:cxn ang="0">
                  <a:pos x="25" y="30"/>
                </a:cxn>
                <a:cxn ang="0">
                  <a:pos x="17" y="31"/>
                </a:cxn>
                <a:cxn ang="0">
                  <a:pos x="20" y="4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7" name="iṣ1iḑé"/>
            <p:cNvSpPr/>
            <p:nvPr>
              <p:custDataLst>
                <p:tags r:id="rId33"/>
              </p:custDataLst>
            </p:nvPr>
          </p:nvSpPr>
          <p:spPr bwMode="auto">
            <a:xfrm>
              <a:off x="5671266" y="3089870"/>
              <a:ext cx="147478" cy="144124"/>
            </a:xfrm>
            <a:custGeom>
              <a:avLst/>
              <a:gdLst/>
              <a:ahLst/>
              <a:cxnLst>
                <a:cxn ang="0">
                  <a:pos x="0" y="43"/>
                </a:cxn>
                <a:cxn ang="0">
                  <a:pos x="4" y="29"/>
                </a:cxn>
                <a:cxn ang="0">
                  <a:pos x="12" y="34"/>
                </a:cxn>
                <a:cxn ang="0">
                  <a:pos x="13" y="34"/>
                </a:cxn>
                <a:cxn ang="0">
                  <a:pos x="20" y="30"/>
                </a:cxn>
                <a:cxn ang="0">
                  <a:pos x="30" y="23"/>
                </a:cxn>
                <a:cxn ang="0">
                  <a:pos x="33" y="19"/>
                </a:cxn>
                <a:cxn ang="0">
                  <a:pos x="34" y="15"/>
                </a:cxn>
                <a:cxn ang="0">
                  <a:pos x="33" y="11"/>
                </a:cxn>
                <a:cxn ang="0">
                  <a:pos x="29" y="7"/>
                </a:cxn>
                <a:cxn ang="0">
                  <a:pos x="32" y="0"/>
                </a:cxn>
                <a:cxn ang="0">
                  <a:pos x="38" y="5"/>
                </a:cxn>
                <a:cxn ang="0">
                  <a:pos x="44" y="11"/>
                </a:cxn>
                <a:cxn ang="0">
                  <a:pos x="46" y="19"/>
                </a:cxn>
                <a:cxn ang="0">
                  <a:pos x="43" y="28"/>
                </a:cxn>
                <a:cxn ang="0">
                  <a:pos x="36" y="35"/>
                </a:cxn>
                <a:cxn ang="0">
                  <a:pos x="27" y="41"/>
                </a:cxn>
                <a:cxn ang="0">
                  <a:pos x="25" y="41"/>
                </a:cxn>
                <a:cxn ang="0">
                  <a:pos x="31" y="45"/>
                </a:cxn>
                <a:cxn ang="0">
                  <a:pos x="0" y="43"/>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58" name="ïṡḷidè"/>
            <p:cNvSpPr/>
            <p:nvPr>
              <p:custDataLst>
                <p:tags r:id="rId34"/>
              </p:custDataLst>
            </p:nvPr>
          </p:nvSpPr>
          <p:spPr bwMode="auto">
            <a:xfrm>
              <a:off x="5419886" y="3042946"/>
              <a:ext cx="53628" cy="26814"/>
            </a:xfrm>
            <a:custGeom>
              <a:avLst/>
              <a:gdLst/>
              <a:ahLst/>
              <a:cxnLst>
                <a:cxn ang="0">
                  <a:pos x="8" y="5"/>
                </a:cxn>
                <a:cxn ang="0">
                  <a:pos x="7" y="5"/>
                </a:cxn>
                <a:cxn ang="0">
                  <a:pos x="4" y="5"/>
                </a:cxn>
                <a:cxn ang="0">
                  <a:pos x="0" y="6"/>
                </a:cxn>
                <a:cxn ang="0">
                  <a:pos x="0" y="3"/>
                </a:cxn>
                <a:cxn ang="0">
                  <a:pos x="4" y="2"/>
                </a:cxn>
                <a:cxn ang="0">
                  <a:pos x="5" y="2"/>
                </a:cxn>
                <a:cxn ang="0">
                  <a:pos x="3" y="0"/>
                </a:cxn>
                <a:cxn ang="0">
                  <a:pos x="17" y="2"/>
                </a:cxn>
                <a:cxn ang="0">
                  <a:pos x="11" y="8"/>
                </a:cxn>
                <a:cxn ang="0">
                  <a:pos x="8" y="5"/>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p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grpSp>
      <p:sp>
        <p:nvSpPr>
          <p:cNvPr id="31" name="ïṡḻíďê"/>
          <p:cNvSpPr/>
          <p:nvPr>
            <p:custDataLst>
              <p:tags r:id="rId35"/>
            </p:custDataLst>
          </p:nvPr>
        </p:nvSpPr>
        <p:spPr bwMode="auto">
          <a:xfrm rot="5400000">
            <a:off x="4033301" y="3419204"/>
            <a:ext cx="236334" cy="236334"/>
          </a:xfrm>
          <a:prstGeom prst="triangle">
            <a:avLst/>
          </a:prstGeom>
          <a:solidFill>
            <a:schemeClr val="bg1"/>
          </a:solid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2" name="ï$ľïḑé"/>
          <p:cNvSpPr/>
          <p:nvPr>
            <p:custDataLst>
              <p:tags r:id="rId36"/>
            </p:custDataLst>
          </p:nvPr>
        </p:nvSpPr>
        <p:spPr bwMode="auto">
          <a:xfrm rot="5400000">
            <a:off x="6695037" y="3438898"/>
            <a:ext cx="196946" cy="196946"/>
          </a:xfrm>
          <a:prstGeom prst="triangle">
            <a:avLst/>
          </a:prstGeom>
          <a:solidFill>
            <a:schemeClr val="bg1"/>
          </a:solid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3" name="íSḻîḋê"/>
          <p:cNvSpPr/>
          <p:nvPr>
            <p:custDataLst>
              <p:tags r:id="rId37"/>
            </p:custDataLst>
          </p:nvPr>
        </p:nvSpPr>
        <p:spPr bwMode="auto">
          <a:xfrm rot="5400000">
            <a:off x="9026445" y="3468441"/>
            <a:ext cx="137862" cy="137862"/>
          </a:xfrm>
          <a:prstGeom prst="triangle">
            <a:avLst/>
          </a:prstGeom>
          <a:solidFill>
            <a:schemeClr val="bg1"/>
          </a:solidFill>
          <a:ln w="9525">
            <a:noFill/>
            <a:round/>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custDataLst>
              <p:tags r:id="rId38"/>
            </p:custDataLst>
          </p:nvPr>
        </p:nvSpPr>
        <p:spPr>
          <a:xfrm>
            <a:off x="1521599" y="4882475"/>
            <a:ext cx="2163234" cy="66802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Data include from 2011 to 2025 sale cars in </a:t>
            </a:r>
            <a:r>
              <a:rPr lang="en-US" altLang="zh-CN" sz="1100" b="1">
                <a:solidFill>
                  <a:schemeClr val="bg1"/>
                </a:solidFill>
                <a:latin typeface="微软雅黑" panose="020B0503020204020204" pitchFamily="34" charset="-122"/>
                <a:ea typeface="微软雅黑" panose="020B0503020204020204" pitchFamily="34" charset="-122"/>
                <a:cs typeface="+mn-ea"/>
                <a:sym typeface="+mn-lt"/>
              </a:rPr>
              <a:t>Autoscout24</a:t>
            </a:r>
            <a:r>
              <a:rPr lang="en-US" altLang="zh-CN" sz="1100">
                <a:solidFill>
                  <a:schemeClr val="bg1"/>
                </a:solidFill>
                <a:latin typeface="微软雅黑" panose="020B0503020204020204" pitchFamily="34" charset="-122"/>
                <a:ea typeface="微软雅黑" panose="020B0503020204020204" pitchFamily="34" charset="-122"/>
                <a:cs typeface="+mn-ea"/>
                <a:sym typeface="+mn-lt"/>
              </a:rPr>
              <a:t> in DE </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5" name="文本框 84"/>
          <p:cNvSpPr txBox="1"/>
          <p:nvPr>
            <p:custDataLst>
              <p:tags r:id="rId39"/>
            </p:custDataLst>
          </p:nvPr>
        </p:nvSpPr>
        <p:spPr>
          <a:xfrm>
            <a:off x="4509209" y="4882271"/>
            <a:ext cx="2163234" cy="86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Dtaset including all the variables we need for like gearbbox,fuel,mileage,brand,models....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40"/>
            </p:custDataLst>
          </p:nvPr>
        </p:nvSpPr>
        <p:spPr>
          <a:xfrm>
            <a:off x="7621123" y="4882282"/>
            <a:ext cx="2163234" cy="66802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Data cleaning manually to make sure all the data is correct and no outliers</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a:off x="-1" y="0"/>
            <a:ext cx="3784049" cy="6858000"/>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68768" t="6808" b="8369"/>
          <a:stretch>
            <a:fillRect/>
          </a:stretch>
        </p:blipFill>
        <p:spPr>
          <a:xfrm flipH="1">
            <a:off x="8407953" y="0"/>
            <a:ext cx="3784047" cy="6858000"/>
          </a:xfrm>
          <a:prstGeom prst="rect">
            <a:avLst/>
          </a:prstGeom>
        </p:spPr>
      </p:pic>
      <p:sp>
        <p:nvSpPr>
          <p:cNvPr id="8" name="矩形 7"/>
          <p:cNvSpPr/>
          <p:nvPr/>
        </p:nvSpPr>
        <p:spPr>
          <a:xfrm>
            <a:off x="0" y="0"/>
            <a:ext cx="12192000" cy="6858000"/>
          </a:xfrm>
          <a:prstGeom prst="rect">
            <a:avLst/>
          </a:prstGeom>
          <a:gradFill flip="none" rotWithShape="1">
            <a:gsLst>
              <a:gs pos="0">
                <a:srgbClr val="000000">
                  <a:alpha val="50000"/>
                </a:srgbClr>
              </a:gs>
              <a:gs pos="100000">
                <a:srgbClr val="00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3645843" y="3487057"/>
            <a:ext cx="4900316" cy="707886"/>
          </a:xfrm>
          <a:prstGeom prst="rect">
            <a:avLst/>
          </a:prstGeom>
          <a:noFill/>
        </p:spPr>
        <p:txBody>
          <a:bodyPr wrap="none" rtlCol="0">
            <a:spAutoFit/>
            <a:scene3d>
              <a:camera prst="orthographicFront"/>
              <a:lightRig rig="threePt" dir="t"/>
            </a:scene3d>
            <a:sp3d contourW="12700"/>
          </a:bodyPr>
          <a:lstStyle/>
          <a:p>
            <a:pPr lvl="0" algn="ctr">
              <a:defRPr/>
            </a:pPr>
            <a:r>
              <a:rPr lang="en-US" altLang="zh-CN" sz="4000" i="1" dirty="0">
                <a:solidFill>
                  <a:schemeClr val="bg1">
                    <a:lumMod val="95000"/>
                  </a:schemeClr>
                </a:solidFill>
                <a:latin typeface="微软雅黑" panose="020B0503020204020204" pitchFamily="34" charset="-122"/>
                <a:ea typeface="方正兰亭中黑_GBK" panose="02000000000000000000" pitchFamily="2" charset="-122"/>
              </a:rPr>
              <a:t>FORMAL ANALYSIS</a:t>
            </a:r>
            <a:endParaRPr lang="en-US" altLang="zh-CN" sz="4000" i="1" dirty="0">
              <a:solidFill>
                <a:schemeClr val="bg1">
                  <a:lumMod val="95000"/>
                </a:schemeClr>
              </a:solidFill>
              <a:latin typeface="微软雅黑" panose="020B0503020204020204" pitchFamily="34" charset="-122"/>
              <a:ea typeface="方正兰亭中黑_GBK" panose="02000000000000000000" pitchFamily="2" charset="-122"/>
            </a:endParaRPr>
          </a:p>
        </p:txBody>
      </p:sp>
      <p:cxnSp>
        <p:nvCxnSpPr>
          <p:cNvPr id="6" name="直接连接符 5"/>
          <p:cNvCxnSpPr/>
          <p:nvPr/>
        </p:nvCxnSpPr>
        <p:spPr>
          <a:xfrm>
            <a:off x="5762625" y="4429892"/>
            <a:ext cx="762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54785" y="1714270"/>
            <a:ext cx="969794" cy="1323439"/>
          </a:xfrm>
          <a:prstGeom prst="rect">
            <a:avLst/>
          </a:prstGeom>
          <a:noFill/>
        </p:spPr>
        <p:txBody>
          <a:bodyPr wrap="square" rtlCol="0">
            <a:spAutoFit/>
          </a:bodyPr>
          <a:lstStyle/>
          <a:p>
            <a:pPr algn="ctr"/>
            <a:r>
              <a:rPr lang="en-US" altLang="zh-CN" sz="8000" i="1" dirty="0">
                <a:solidFill>
                  <a:schemeClr val="bg1">
                    <a:lumMod val="95000"/>
                  </a:schemeClr>
                </a:solidFill>
                <a:latin typeface="微软雅黑" panose="020B0503020204020204" pitchFamily="34" charset="-122"/>
                <a:ea typeface="微软雅黑" panose="020B0503020204020204" pitchFamily="34" charset="-122"/>
              </a:rPr>
              <a:t>3</a:t>
            </a:r>
            <a:endParaRPr lang="zh-CN" altLang="en-US" sz="8000" i="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5401771" y="1628033"/>
            <a:ext cx="1476536" cy="1476536"/>
          </a:xfrm>
          <a:prstGeom prst="ellipse">
            <a:avLst/>
          </a:prstGeom>
          <a:noFill/>
          <a:ln>
            <a:solidFill>
              <a:srgbClr val="ADB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295728" y="2042332"/>
            <a:ext cx="2979131" cy="612842"/>
            <a:chOff x="2295728" y="2042332"/>
            <a:chExt cx="2979131" cy="612842"/>
          </a:xfrm>
        </p:grpSpPr>
        <p:cxnSp>
          <p:nvCxnSpPr>
            <p:cNvPr id="17" name="直接连接符 16"/>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7005219" y="2042332"/>
            <a:ext cx="2979131" cy="612842"/>
            <a:chOff x="2295728" y="2042332"/>
            <a:chExt cx="2979131" cy="612842"/>
          </a:xfrm>
        </p:grpSpPr>
        <p:cxnSp>
          <p:nvCxnSpPr>
            <p:cNvPr id="31" name="直接连接符 30"/>
            <p:cNvCxnSpPr/>
            <p:nvPr/>
          </p:nvCxnSpPr>
          <p:spPr>
            <a:xfrm>
              <a:off x="3415760" y="2042332"/>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95728" y="2366301"/>
              <a:ext cx="2979131"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15760" y="2655174"/>
              <a:ext cx="1859099" cy="0"/>
            </a:xfrm>
            <a:prstGeom prst="line">
              <a:avLst/>
            </a:prstGeom>
            <a:ln w="1016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rcRect t="28290" b="33354"/>
          <a:stretch>
            <a:fillRect/>
          </a:stretch>
        </p:blipFill>
        <p:spPr>
          <a:xfrm>
            <a:off x="0" y="0"/>
            <a:ext cx="12192000" cy="2408409"/>
          </a:xfrm>
          <a:custGeom>
            <a:avLst/>
            <a:gdLst>
              <a:gd name="connsiteX0" fmla="*/ 0 w 12192000"/>
              <a:gd name="connsiteY0" fmla="*/ 0 h 2408409"/>
              <a:gd name="connsiteX1" fmla="*/ 12192000 w 12192000"/>
              <a:gd name="connsiteY1" fmla="*/ 0 h 2408409"/>
              <a:gd name="connsiteX2" fmla="*/ 12192000 w 12192000"/>
              <a:gd name="connsiteY2" fmla="*/ 2408409 h 2408409"/>
              <a:gd name="connsiteX3" fmla="*/ 0 w 12192000"/>
              <a:gd name="connsiteY3" fmla="*/ 2408409 h 2408409"/>
            </a:gdLst>
            <a:ahLst/>
            <a:cxnLst>
              <a:cxn ang="0">
                <a:pos x="connsiteX0" y="connsiteY0"/>
              </a:cxn>
              <a:cxn ang="0">
                <a:pos x="connsiteX1" y="connsiteY1"/>
              </a:cxn>
              <a:cxn ang="0">
                <a:pos x="connsiteX2" y="connsiteY2"/>
              </a:cxn>
              <a:cxn ang="0">
                <a:pos x="connsiteX3" y="connsiteY3"/>
              </a:cxn>
            </a:cxnLst>
            <a:rect l="l" t="t" r="r" b="b"/>
            <a:pathLst>
              <a:path w="12192000" h="2408409">
                <a:moveTo>
                  <a:pt x="0" y="0"/>
                </a:moveTo>
                <a:lnTo>
                  <a:pt x="12192000" y="0"/>
                </a:lnTo>
                <a:lnTo>
                  <a:pt x="12192000" y="2408409"/>
                </a:lnTo>
                <a:lnTo>
                  <a:pt x="0" y="2408409"/>
                </a:lnTo>
                <a:close/>
              </a:path>
            </a:pathLst>
          </a:custGeom>
        </p:spPr>
      </p:pic>
      <p:sp>
        <p:nvSpPr>
          <p:cNvPr id="19" name="文本框 19"/>
          <p:cNvSpPr txBox="1"/>
          <p:nvPr/>
        </p:nvSpPr>
        <p:spPr>
          <a:xfrm>
            <a:off x="4385924" y="376072"/>
            <a:ext cx="3420152"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Maily Factors</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i$lïḍe"/>
          <p:cNvSpPr/>
          <p:nvPr/>
        </p:nvSpPr>
        <p:spPr>
          <a:xfrm>
            <a:off x="0" y="1976361"/>
            <a:ext cx="12192000" cy="432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8" name="iṧľíḓê"/>
          <p:cNvSpPr/>
          <p:nvPr/>
        </p:nvSpPr>
        <p:spPr bwMode="auto">
          <a:xfrm>
            <a:off x="2440278" y="2525833"/>
            <a:ext cx="318532" cy="303783"/>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29" name="iṡ1íḋê"/>
          <p:cNvSpPr txBox="1"/>
          <p:nvPr/>
        </p:nvSpPr>
        <p:spPr>
          <a:xfrm>
            <a:off x="885128" y="2503371"/>
            <a:ext cx="914400" cy="914400"/>
          </a:xfrm>
          <a:prstGeom prst="rect">
            <a:avLst/>
          </a:prstGeom>
          <a:noFill/>
        </p:spPr>
        <p:txBody>
          <a:bodyPr wrap="none" lIns="90000" tIns="46800" rIns="90000" bIns="46800" anchor="ctr" anchorCtr="0">
            <a:normAutofit fontScale="92500" lnSpcReduction="10000"/>
          </a:bodyPr>
          <a:lstStyle/>
          <a:p>
            <a:pPr algn="ctr"/>
            <a:r>
              <a:rPr lang="en-US" altLang="zh-CN" sz="6000" i="1" dirty="0">
                <a:gradFill>
                  <a:gsLst>
                    <a:gs pos="27000">
                      <a:schemeClr val="accent1">
                        <a:lumMod val="5000"/>
                        <a:lumOff val="95000"/>
                        <a:alpha val="0"/>
                      </a:schemeClr>
                    </a:gs>
                    <a:gs pos="100000">
                      <a:srgbClr val="ADB2CA"/>
                    </a:gs>
                  </a:gsLst>
                  <a:lin ang="16200000" scaled="1"/>
                </a:gradFill>
                <a:latin typeface="微软雅黑" panose="020B0503020204020204" pitchFamily="34" charset="-122"/>
                <a:ea typeface="微软雅黑" panose="020B0503020204020204" pitchFamily="34" charset="-122"/>
              </a:rPr>
              <a:t>01</a:t>
            </a:r>
            <a:endParaRPr lang="en-US" altLang="zh-CN" sz="6000" i="1" dirty="0">
              <a:gradFill>
                <a:gsLst>
                  <a:gs pos="27000">
                    <a:schemeClr val="accent1">
                      <a:lumMod val="5000"/>
                      <a:lumOff val="95000"/>
                      <a:alpha val="0"/>
                    </a:schemeClr>
                  </a:gs>
                  <a:gs pos="100000">
                    <a:srgbClr val="ADB2CA"/>
                  </a:gs>
                </a:gsLst>
                <a:lin ang="162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1965915" y="2408415"/>
            <a:ext cx="1905" cy="41687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201468" y="2899213"/>
            <a:ext cx="1964135" cy="92202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The Important Factor we choose</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4385869" y="4006396"/>
            <a:ext cx="3444128" cy="229933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1.Brand Well Sold </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2.The Price</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3.Gearbox Type</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4.Horsepower</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5.Year</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6.Mileage</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a:solidFill>
                  <a:schemeClr val="bg1"/>
                </a:solidFill>
                <a:latin typeface="微软雅黑" panose="020B0503020204020204" pitchFamily="34" charset="-122"/>
                <a:ea typeface="微软雅黑" panose="020B0503020204020204" pitchFamily="34" charset="-122"/>
                <a:cs typeface="+mn-ea"/>
                <a:sym typeface="+mn-lt"/>
              </a:rPr>
              <a:t>7.Fuel</a:t>
            </a:r>
            <a:endParaRPr lang="en-US" altLang="zh-CN">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文本框 19"/>
          <p:cNvSpPr txBox="1"/>
          <p:nvPr/>
        </p:nvSpPr>
        <p:spPr>
          <a:xfrm>
            <a:off x="4385924" y="376072"/>
            <a:ext cx="3420152" cy="5835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rPr>
              <a:t>Brand</a:t>
            </a:r>
            <a:endParaRPr lang="en-US" altLang="zh-CN" sz="3200" dirty="0">
              <a:solidFill>
                <a:schemeClr val="bg1">
                  <a:lumMod val="95000"/>
                </a:schemeClr>
              </a:solidFill>
              <a:latin typeface="微软雅黑" panose="020B0503020204020204" pitchFamily="34" charset="-122"/>
              <a:ea typeface="仿宋" panose="02010609060101010101" pitchFamily="49" charset="-122"/>
              <a:cs typeface="微软雅黑" panose="020B0503020204020204" pitchFamily="34" charset="-122"/>
            </a:endParaRPr>
          </a:p>
        </p:txBody>
      </p:sp>
      <p:cxnSp>
        <p:nvCxnSpPr>
          <p:cNvPr id="22" name="直接连接符 21"/>
          <p:cNvCxnSpPr/>
          <p:nvPr/>
        </p:nvCxnSpPr>
        <p:spPr>
          <a:xfrm>
            <a:off x="2306807" y="507714"/>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6775" y="677664"/>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06807" y="829203"/>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026094" y="516919"/>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026094" y="686869"/>
            <a:ext cx="2979131"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026094" y="838408"/>
            <a:ext cx="1859099" cy="0"/>
          </a:xfrm>
          <a:prstGeom prst="line">
            <a:avLst/>
          </a:prstGeom>
          <a:ln w="63500">
            <a:gradFill flip="none" rotWithShape="1">
              <a:gsLst>
                <a:gs pos="26000">
                  <a:schemeClr val="accent1">
                    <a:alpha val="0"/>
                    <a:lumMod val="5000"/>
                    <a:lumOff val="95000"/>
                  </a:schemeClr>
                </a:gs>
                <a:gs pos="100000">
                  <a:srgbClr val="ADB2CA"/>
                </a:gs>
              </a:gsLst>
              <a:lin ang="0" scaled="1"/>
            </a:gradFill>
          </a:ln>
        </p:spPr>
        <p:style>
          <a:lnRef idx="1">
            <a:schemeClr val="accent1"/>
          </a:lnRef>
          <a:fillRef idx="0">
            <a:schemeClr val="accent1"/>
          </a:fillRef>
          <a:effectRef idx="0">
            <a:schemeClr val="accent1"/>
          </a:effectRef>
          <a:fontRef idx="minor">
            <a:schemeClr val="tx1"/>
          </a:fontRef>
        </p:style>
      </p:cxnSp>
      <p:sp>
        <p:nvSpPr>
          <p:cNvPr id="11" name="í$ḷíḑé"/>
          <p:cNvSpPr/>
          <p:nvPr/>
        </p:nvSpPr>
        <p:spPr>
          <a:xfrm rot="5400000">
            <a:off x="1469390" y="502920"/>
            <a:ext cx="5521325" cy="6622415"/>
          </a:xfrm>
          <a:prstGeom prst="blockArc">
            <a:avLst>
              <a:gd name="adj1" fmla="val 5405219"/>
              <a:gd name="adj2" fmla="val 4293473"/>
              <a:gd name="adj3" fmla="val 16220"/>
            </a:avLst>
          </a:prstGeom>
          <a:gradFill flip="none" rotWithShape="1">
            <a:gsLst>
              <a:gs pos="27000">
                <a:schemeClr val="accent1">
                  <a:lumMod val="5000"/>
                  <a:lumOff val="95000"/>
                  <a:alpha val="0"/>
                </a:schemeClr>
              </a:gs>
              <a:gs pos="100000">
                <a:srgbClr val="ADB2C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
            </p:custDataLst>
          </p:nvPr>
        </p:nvCxnSpPr>
        <p:spPr>
          <a:xfrm>
            <a:off x="5531267" y="2934474"/>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íšļíḍe"/>
          <p:cNvSpPr/>
          <p:nvPr>
            <p:custDataLst>
              <p:tags r:id="rId2"/>
            </p:custDataLst>
          </p:nvPr>
        </p:nvSpPr>
        <p:spPr>
          <a:xfrm>
            <a:off x="6397958" y="1585650"/>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8" name="íSḷîďé"/>
          <p:cNvSpPr/>
          <p:nvPr>
            <p:custDataLst>
              <p:tags r:id="rId3"/>
            </p:custDataLst>
          </p:nvPr>
        </p:nvSpPr>
        <p:spPr>
          <a:xfrm>
            <a:off x="6571093" y="1766271"/>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a:off x="5530632" y="4550980"/>
            <a:ext cx="598922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íşliḑé"/>
          <p:cNvSpPr/>
          <p:nvPr>
            <p:custDataLst>
              <p:tags r:id="rId5"/>
            </p:custDataLst>
          </p:nvPr>
        </p:nvSpPr>
        <p:spPr>
          <a:xfrm>
            <a:off x="6683278" y="3010249"/>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6" name="îSḻïḍé"/>
          <p:cNvSpPr/>
          <p:nvPr>
            <p:custDataLst>
              <p:tags r:id="rId6"/>
            </p:custDataLst>
          </p:nvPr>
        </p:nvSpPr>
        <p:spPr>
          <a:xfrm>
            <a:off x="6855143" y="3191505"/>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1" name="îṧ1îde"/>
          <p:cNvSpPr/>
          <p:nvPr>
            <p:custDataLst>
              <p:tags r:id="rId7"/>
            </p:custDataLst>
          </p:nvPr>
        </p:nvSpPr>
        <p:spPr>
          <a:xfrm>
            <a:off x="6571051" y="4665282"/>
            <a:ext cx="723306" cy="723306"/>
          </a:xfrm>
          <a:prstGeom prst="ellipse">
            <a:avLst/>
          </a:prstGeom>
          <a:solidFill>
            <a:srgbClr val="000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32" name="ïṡ1îḓé"/>
          <p:cNvSpPr/>
          <p:nvPr>
            <p:custDataLst>
              <p:tags r:id="rId8"/>
            </p:custDataLst>
          </p:nvPr>
        </p:nvSpPr>
        <p:spPr>
          <a:xfrm>
            <a:off x="6742916" y="4821138"/>
            <a:ext cx="378308" cy="3607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gradFill>
            <a:gsLst>
              <a:gs pos="27000">
                <a:schemeClr val="accent1">
                  <a:lumMod val="5000"/>
                  <a:lumOff val="95000"/>
                </a:schemeClr>
              </a:gs>
              <a:gs pos="100000">
                <a:srgbClr val="ADB2CA"/>
              </a:gs>
            </a:gsLst>
            <a:lin ang="16200000" scaled="1"/>
          </a:gra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bg1"/>
              </a:solidFill>
              <a:latin typeface="微软雅黑" panose="020B0503020204020204" pitchFamily="34" charset="-122"/>
              <a:ea typeface="微软雅黑" panose="020B0503020204020204" pitchFamily="34" charset="-122"/>
            </a:endParaRPr>
          </a:p>
        </p:txBody>
      </p:sp>
      <p:sp>
        <p:nvSpPr>
          <p:cNvPr id="144" name="文本框 143"/>
          <p:cNvSpPr txBox="1"/>
          <p:nvPr>
            <p:custDataLst>
              <p:tags r:id="rId9"/>
            </p:custDataLst>
          </p:nvPr>
        </p:nvSpPr>
        <p:spPr>
          <a:xfrm>
            <a:off x="7646614" y="3088652"/>
            <a:ext cx="2238125" cy="64516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Price Distribution of them?</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5" name="文本框 144"/>
          <p:cNvSpPr txBox="1"/>
          <p:nvPr>
            <p:custDataLst>
              <p:tags r:id="rId10"/>
            </p:custDataLst>
          </p:nvPr>
        </p:nvSpPr>
        <p:spPr>
          <a:xfrm>
            <a:off x="7327265" y="2014855"/>
            <a:ext cx="4066540" cy="843280"/>
          </a:xfrm>
          <a:prstGeom prst="rect">
            <a:avLst/>
          </a:prstGeom>
          <a:noFill/>
        </p:spPr>
        <p:txBody>
          <a:bodyPr wrap="square" rtlCol="0">
            <a:noAutofit/>
            <a:scene3d>
              <a:camera prst="orthographicFront"/>
              <a:lightRig rig="threePt" dir="t"/>
            </a:scene3d>
            <a:sp3d contourW="12700"/>
          </a:bodyPr>
          <a:lstStyle/>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Germany Brand</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Japanese and Korean Brand</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French Brand</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6" name="文本框 145"/>
          <p:cNvSpPr txBox="1"/>
          <p:nvPr>
            <p:custDataLst>
              <p:tags r:id="rId11"/>
            </p:custDataLst>
          </p:nvPr>
        </p:nvSpPr>
        <p:spPr>
          <a:xfrm>
            <a:off x="7523894" y="4571299"/>
            <a:ext cx="2361172" cy="36830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Meaning?</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7" name="文本框 146"/>
          <p:cNvSpPr txBox="1"/>
          <p:nvPr>
            <p:custDataLst>
              <p:tags r:id="rId12"/>
            </p:custDataLst>
          </p:nvPr>
        </p:nvSpPr>
        <p:spPr>
          <a:xfrm>
            <a:off x="7453630" y="5067300"/>
            <a:ext cx="3769360" cy="8604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The more sale of the cars means :</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easy to accept the brand.</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easy to do the maintain and repaire</a:t>
            </a:r>
            <a:br>
              <a:rPr lang="en-US" altLang="zh-CN" sz="1100">
                <a:solidFill>
                  <a:schemeClr val="bg1"/>
                </a:solidFill>
                <a:latin typeface="微软雅黑" panose="020B0503020204020204" pitchFamily="34" charset="-122"/>
                <a:ea typeface="微软雅黑" panose="020B0503020204020204" pitchFamily="34" charset="-122"/>
                <a:cs typeface="+mn-ea"/>
                <a:sym typeface="+mn-lt"/>
              </a:rPr>
            </a:br>
            <a:r>
              <a:rPr lang="en-US" altLang="zh-CN" sz="1100">
                <a:solidFill>
                  <a:schemeClr val="bg1"/>
                </a:solidFill>
                <a:latin typeface="微软雅黑" panose="020B0503020204020204" pitchFamily="34" charset="-122"/>
                <a:ea typeface="微软雅黑" panose="020B0503020204020204" pitchFamily="34" charset="-122"/>
                <a:cs typeface="+mn-ea"/>
                <a:sym typeface="+mn-lt"/>
              </a:rPr>
              <a:t>easy to get the leagal  docunment</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 name="图片 1" descr="卖出最多的20个品牌"/>
          <p:cNvPicPr>
            <a:picLocks noChangeAspect="1"/>
          </p:cNvPicPr>
          <p:nvPr/>
        </p:nvPicPr>
        <p:blipFill>
          <a:blip r:embed="rId13"/>
          <a:stretch>
            <a:fillRect/>
          </a:stretch>
        </p:blipFill>
        <p:spPr>
          <a:xfrm>
            <a:off x="152400" y="1681480"/>
            <a:ext cx="4916805" cy="4265295"/>
          </a:xfrm>
          <a:prstGeom prst="rect">
            <a:avLst/>
          </a:prstGeom>
        </p:spPr>
      </p:pic>
      <p:sp>
        <p:nvSpPr>
          <p:cNvPr id="3" name="文本框 2"/>
          <p:cNvSpPr txBox="1"/>
          <p:nvPr>
            <p:custDataLst>
              <p:tags r:id="rId14"/>
            </p:custDataLst>
          </p:nvPr>
        </p:nvSpPr>
        <p:spPr>
          <a:xfrm>
            <a:off x="7233229" y="1397012"/>
            <a:ext cx="2238125" cy="645160"/>
          </a:xfrm>
          <a:prstGeom prst="rect">
            <a:avLst/>
          </a:prstGeom>
          <a:noFill/>
        </p:spPr>
        <p:txBody>
          <a:bodyPr wrap="square" rtlCol="0">
            <a:spAutoFit/>
            <a:scene3d>
              <a:camera prst="orthographicFront"/>
              <a:lightRig rig="threePt" dir="t"/>
            </a:scene3d>
            <a:sp3d contourW="12700"/>
          </a:bodyPr>
          <a:p>
            <a:r>
              <a:rPr lang="en-US" altLang="zh-CN" dirty="0">
                <a:solidFill>
                  <a:schemeClr val="bg1"/>
                </a:solidFill>
                <a:latin typeface="微软雅黑" panose="020B0503020204020204" pitchFamily="34" charset="-122"/>
                <a:ea typeface="微软雅黑" panose="020B0503020204020204" pitchFamily="34" charset="-122"/>
                <a:cs typeface="+mn-ea"/>
                <a:sym typeface="+mn-lt"/>
              </a:rPr>
              <a:t>The most favorite brand ?</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custDataLst>
              <p:tags r:id="rId15"/>
            </p:custDataLst>
          </p:nvPr>
        </p:nvSpPr>
        <p:spPr>
          <a:xfrm>
            <a:off x="7646670" y="3716020"/>
            <a:ext cx="4066540" cy="843280"/>
          </a:xfrm>
          <a:prstGeom prst="rect">
            <a:avLst/>
          </a:prstGeom>
          <a:noFill/>
        </p:spPr>
        <p:txBody>
          <a:bodyPr wrap="square" rtlCol="0">
            <a:noAutofit/>
            <a:scene3d>
              <a:camera prst="orthographicFront"/>
              <a:lightRig rig="threePt" dir="t"/>
            </a:scene3d>
            <a:sp3d contourW="12700"/>
          </a:bodyPr>
          <a:p>
            <a:pPr>
              <a:lnSpc>
                <a:spcPct val="114000"/>
              </a:lnSpc>
            </a:pPr>
            <a:r>
              <a:rPr lang="en-US" altLang="zh-CN" sz="1100">
                <a:solidFill>
                  <a:schemeClr val="bg1"/>
                </a:solidFill>
                <a:latin typeface="微软雅黑" panose="020B0503020204020204" pitchFamily="34" charset="-122"/>
                <a:ea typeface="微软雅黑" panose="020B0503020204020204" pitchFamily="34" charset="-122"/>
                <a:cs typeface="+mn-ea"/>
                <a:sym typeface="+mn-lt"/>
              </a:rPr>
              <a:t>Maily for the low price</a:t>
            </a:r>
            <a:endParaRPr lang="en-US" altLang="zh-CN" sz="110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10.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100.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101.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102.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103.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104.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05.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06.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07.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08.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09.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110.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1.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2.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3.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4.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5.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6.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7.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8.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19.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2.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120.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21.xml><?xml version="1.0" encoding="utf-8"?>
<p:tagLst xmlns:p="http://schemas.openxmlformats.org/presentationml/2006/main">
  <p:tag name="KSO_WM_DIAGRAM_VIRTUALLY_FRAME" val="{&quot;height&quot;:387.79905511811023,&quot;left&quot;:348.5762204724409,&quot;top&quot;:110.00094488188977,&quot;width&quot;:574.5987401574805}"/>
</p:tagLst>
</file>

<file path=ppt/tags/tag122.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3.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4.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5.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6.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7.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8.xml><?xml version="1.0" encoding="utf-8"?>
<p:tagLst xmlns:p="http://schemas.openxmlformats.org/presentationml/2006/main">
  <p:tag name="KSO_WM_DIAGRAM_VIRTUALLY_FRAME" val="{&quot;height&quot;:80.39740157480314,&quot;left&quot;:60.22417322834646,&quot;top&quot;:326.6992125984251,&quot;width&quot;:853.9758267716536}"/>
</p:tagLst>
</file>

<file path=ppt/tags/tag129.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ISPRING_PRESENTATION_TITLE" val="111"/>
</p:tagLst>
</file>

<file path=ppt/tags/tag13.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14.xml><?xml version="1.0" encoding="utf-8"?>
<p:tagLst xmlns:p="http://schemas.openxmlformats.org/presentationml/2006/main">
  <p:tag name="KSO_WM_DIAGRAM_VIRTUALLY_FRAME" val="{&quot;height&quot;:343.6487401574803,&quot;left&quot;:52.75,&quot;top&quot;:116.4,&quot;width&quot;:854.0429133858268}"/>
</p:tagLst>
</file>

<file path=ppt/tags/tag15.xml><?xml version="1.0" encoding="utf-8"?>
<p:tagLst xmlns:p="http://schemas.openxmlformats.org/presentationml/2006/main">
  <p:tag name="KSO_WM_DIAGRAM_VIRTUALLY_FRAME" val="{&quot;height&quot;:343.6487401574803,&quot;left&quot;:52.75,&quot;top&quot;:116.4,&quot;width&quot;:854.0429133858268}"/>
</p:tagLst>
</file>

<file path=ppt/tags/tag16.xml><?xml version="1.0" encoding="utf-8"?>
<p:tagLst xmlns:p="http://schemas.openxmlformats.org/presentationml/2006/main">
  <p:tag name="KSO_WM_DIAGRAM_VIRTUALLY_FRAME" val="{&quot;height&quot;:343.6487401574803,&quot;left&quot;:52.75,&quot;top&quot;:116.4,&quot;width&quot;:854.0429133858268}"/>
</p:tagLst>
</file>

<file path=ppt/tags/tag17.xml><?xml version="1.0" encoding="utf-8"?>
<p:tagLst xmlns:p="http://schemas.openxmlformats.org/presentationml/2006/main">
  <p:tag name="KSO_WM_DIAGRAM_VIRTUALLY_FRAME" val="{&quot;height&quot;:343.6487401574803,&quot;left&quot;:52.75,&quot;top&quot;:116.4,&quot;width&quot;:854.0429133858268}"/>
</p:tagLst>
</file>

<file path=ppt/tags/tag18.xml><?xml version="1.0" encoding="utf-8"?>
<p:tagLst xmlns:p="http://schemas.openxmlformats.org/presentationml/2006/main">
  <p:tag name="KSO_WM_DIAGRAM_VIRTUALLY_FRAME" val="{&quot;height&quot;:343.6487401574803,&quot;left&quot;:52.75,&quot;top&quot;:116.4,&quot;width&quot;:854.0429133858268}"/>
</p:tagLst>
</file>

<file path=ppt/tags/tag19.xml><?xml version="1.0" encoding="utf-8"?>
<p:tagLst xmlns:p="http://schemas.openxmlformats.org/presentationml/2006/main">
  <p:tag name="KSO_WM_DIAGRAM_VIRTUALLY_FRAME" val="{&quot;height&quot;:343.6487401574803,&quot;left&quot;:52.75,&quot;top&quot;:116.4,&quot;width&quot;:854.0429133858268}"/>
</p:tagLst>
</file>

<file path=ppt/tags/tag2.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20.xml><?xml version="1.0" encoding="utf-8"?>
<p:tagLst xmlns:p="http://schemas.openxmlformats.org/presentationml/2006/main">
  <p:tag name="KSO_WM_DIAGRAM_VIRTUALLY_FRAME" val="{&quot;height&quot;:343.6487401574803,&quot;left&quot;:52.75,&quot;top&quot;:116.4,&quot;width&quot;:854.0429133858268}"/>
</p:tagLst>
</file>

<file path=ppt/tags/tag21.xml><?xml version="1.0" encoding="utf-8"?>
<p:tagLst xmlns:p="http://schemas.openxmlformats.org/presentationml/2006/main">
  <p:tag name="KSO_WM_DIAGRAM_VIRTUALLY_FRAME" val="{&quot;height&quot;:343.6487401574803,&quot;left&quot;:52.75,&quot;top&quot;:116.4,&quot;width&quot;:854.0429133858268}"/>
</p:tagLst>
</file>

<file path=ppt/tags/tag22.xml><?xml version="1.0" encoding="utf-8"?>
<p:tagLst xmlns:p="http://schemas.openxmlformats.org/presentationml/2006/main">
  <p:tag name="KSO_WM_DIAGRAM_VIRTUALLY_FRAME" val="{&quot;height&quot;:343.6487401574803,&quot;left&quot;:52.75,&quot;top&quot;:116.4,&quot;width&quot;:854.0429133858268}"/>
</p:tagLst>
</file>

<file path=ppt/tags/tag23.xml><?xml version="1.0" encoding="utf-8"?>
<p:tagLst xmlns:p="http://schemas.openxmlformats.org/presentationml/2006/main">
  <p:tag name="KSO_WM_DIAGRAM_VIRTUALLY_FRAME" val="{&quot;height&quot;:343.6487401574803,&quot;left&quot;:52.75,&quot;top&quot;:116.4,&quot;width&quot;:854.0429133858268}"/>
</p:tagLst>
</file>

<file path=ppt/tags/tag24.xml><?xml version="1.0" encoding="utf-8"?>
<p:tagLst xmlns:p="http://schemas.openxmlformats.org/presentationml/2006/main">
  <p:tag name="KSO_WM_DIAGRAM_VIRTUALLY_FRAME" val="{&quot;height&quot;:343.6487401574803,&quot;left&quot;:52.75,&quot;top&quot;:116.4,&quot;width&quot;:854.0429133858268}"/>
</p:tagLst>
</file>

<file path=ppt/tags/tag25.xml><?xml version="1.0" encoding="utf-8"?>
<p:tagLst xmlns:p="http://schemas.openxmlformats.org/presentationml/2006/main">
  <p:tag name="KSO_WM_DIAGRAM_VIRTUALLY_FRAME" val="{&quot;height&quot;:343.6487401574803,&quot;left&quot;:52.75,&quot;top&quot;:116.4,&quot;width&quot;:854.0429133858268}"/>
</p:tagLst>
</file>

<file path=ppt/tags/tag26.xml><?xml version="1.0" encoding="utf-8"?>
<p:tagLst xmlns:p="http://schemas.openxmlformats.org/presentationml/2006/main">
  <p:tag name="KSO_WM_DIAGRAM_VIRTUALLY_FRAME" val="{&quot;height&quot;:343.6487401574803,&quot;left&quot;:52.75,&quot;top&quot;:116.4,&quot;width&quot;:854.0429133858268}"/>
</p:tagLst>
</file>

<file path=ppt/tags/tag27.xml><?xml version="1.0" encoding="utf-8"?>
<p:tagLst xmlns:p="http://schemas.openxmlformats.org/presentationml/2006/main">
  <p:tag name="KSO_WM_DIAGRAM_VIRTUALLY_FRAME" val="{&quot;height&quot;:343.6487401574803,&quot;left&quot;:52.75,&quot;top&quot;:116.4,&quot;width&quot;:854.0429133858268}"/>
</p:tagLst>
</file>

<file path=ppt/tags/tag28.xml><?xml version="1.0" encoding="utf-8"?>
<p:tagLst xmlns:p="http://schemas.openxmlformats.org/presentationml/2006/main">
  <p:tag name="KSO_WM_DIAGRAM_VIRTUALLY_FRAME" val="{&quot;height&quot;:343.6487401574803,&quot;left&quot;:52.75,&quot;top&quot;:116.4,&quot;width&quot;:854.0429133858268}"/>
</p:tagLst>
</file>

<file path=ppt/tags/tag29.xml><?xml version="1.0" encoding="utf-8"?>
<p:tagLst xmlns:p="http://schemas.openxmlformats.org/presentationml/2006/main">
  <p:tag name="KSO_WM_DIAGRAM_VIRTUALLY_FRAME" val="{&quot;height&quot;:343.6487401574803,&quot;left&quot;:52.75,&quot;top&quot;:116.4,&quot;width&quot;:854.0429133858268}"/>
</p:tagLst>
</file>

<file path=ppt/tags/tag3.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30.xml><?xml version="1.0" encoding="utf-8"?>
<p:tagLst xmlns:p="http://schemas.openxmlformats.org/presentationml/2006/main">
  <p:tag name="KSO_WM_DIAGRAM_VIRTUALLY_FRAME" val="{&quot;height&quot;:343.6487401574803,&quot;left&quot;:52.75,&quot;top&quot;:116.4,&quot;width&quot;:854.0429133858268}"/>
</p:tagLst>
</file>

<file path=ppt/tags/tag31.xml><?xml version="1.0" encoding="utf-8"?>
<p:tagLst xmlns:p="http://schemas.openxmlformats.org/presentationml/2006/main">
  <p:tag name="KSO_WM_DIAGRAM_VIRTUALLY_FRAME" val="{&quot;height&quot;:343.6487401574803,&quot;left&quot;:52.75,&quot;top&quot;:116.4,&quot;width&quot;:854.0429133858268}"/>
</p:tagLst>
</file>

<file path=ppt/tags/tag32.xml><?xml version="1.0" encoding="utf-8"?>
<p:tagLst xmlns:p="http://schemas.openxmlformats.org/presentationml/2006/main">
  <p:tag name="KSO_WM_DIAGRAM_VIRTUALLY_FRAME" val="{&quot;height&quot;:343.6487401574803,&quot;left&quot;:52.75,&quot;top&quot;:116.4,&quot;width&quot;:854.0429133858268}"/>
</p:tagLst>
</file>

<file path=ppt/tags/tag33.xml><?xml version="1.0" encoding="utf-8"?>
<p:tagLst xmlns:p="http://schemas.openxmlformats.org/presentationml/2006/main">
  <p:tag name="KSO_WM_DIAGRAM_VIRTUALLY_FRAME" val="{&quot;height&quot;:343.6487401574803,&quot;left&quot;:52.75,&quot;top&quot;:116.4,&quot;width&quot;:854.0429133858268}"/>
</p:tagLst>
</file>

<file path=ppt/tags/tag34.xml><?xml version="1.0" encoding="utf-8"?>
<p:tagLst xmlns:p="http://schemas.openxmlformats.org/presentationml/2006/main">
  <p:tag name="KSO_WM_DIAGRAM_VIRTUALLY_FRAME" val="{&quot;height&quot;:343.6487401574803,&quot;left&quot;:52.75,&quot;top&quot;:116.4,&quot;width&quot;:854.0429133858268}"/>
</p:tagLst>
</file>

<file path=ppt/tags/tag35.xml><?xml version="1.0" encoding="utf-8"?>
<p:tagLst xmlns:p="http://schemas.openxmlformats.org/presentationml/2006/main">
  <p:tag name="KSO_WM_DIAGRAM_VIRTUALLY_FRAME" val="{&quot;height&quot;:343.6487401574803,&quot;left&quot;:52.75,&quot;top&quot;:116.4,&quot;width&quot;:854.0429133858268}"/>
</p:tagLst>
</file>

<file path=ppt/tags/tag36.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37.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38.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39.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40.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1.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2.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3.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4.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5.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6.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7.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8.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49.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50.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1.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2.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3.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4.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5.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6.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7.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8.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59.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60.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1.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2.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3.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4.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5.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6.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7.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8.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69.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70.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1.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2.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3.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4.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5.xml><?xml version="1.0" encoding="utf-8"?>
<p:tagLst xmlns:p="http://schemas.openxmlformats.org/presentationml/2006/main">
  <p:tag name="KSO_WM_DIAGRAM_VIRTUALLY_FRAME" val="{&quot;height&quot;:309.2847244094488,&quot;left&quot;:114.26094488188976,&quot;top&quot;:150.74606299212599,&quot;width&quot;:753.4413385826772}"/>
</p:tagLst>
</file>

<file path=ppt/tags/tag76.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77.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78.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79.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80.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1.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2.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3.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4.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5.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6.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7.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8.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89.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9.xml><?xml version="1.0" encoding="utf-8"?>
<p:tagLst xmlns:p="http://schemas.openxmlformats.org/presentationml/2006/main">
  <p:tag name="KSO_WM_DIAGRAM_VIRTUALLY_FRAME" val="{&quot;height&quot;:271.4584251968503,&quot;left&quot;:57.10220472440945,&quot;top&quot;:164.2707874015748,&quot;width&quot;:908.1477952755906}"/>
</p:tagLst>
</file>

<file path=ppt/tags/tag90.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1.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2.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3.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4.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5.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6.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97.xml><?xml version="1.0" encoding="utf-8"?>
<p:tagLst xmlns:p="http://schemas.openxmlformats.org/presentationml/2006/main">
  <p:tag name="KSO_WM_DIAGRAM_VIRTUALLY_FRAME" val="{&quot;height&quot;:373.8956692913386,&quot;left&quot;:348.5762204724409,&quot;top&quot;:123.9043307086614,&quot;width&quot;:569.0754330708662}"/>
</p:tagLst>
</file>

<file path=ppt/tags/tag98.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ags/tag99.xml><?xml version="1.0" encoding="utf-8"?>
<p:tagLst xmlns:p="http://schemas.openxmlformats.org/presentationml/2006/main">
  <p:tag name="KSO_WM_DIAGRAM_VIRTUALLY_FRAME" val="{&quot;height&quot;:387.79905511811023,&quot;left&quot;:348.5762204724409,&quot;top&quot;:110.00094488188977,&quot;width&quot;:573.72377952755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2676</Words>
  <Application>WPS 演示</Application>
  <PresentationFormat>自定义</PresentationFormat>
  <Paragraphs>154</Paragraphs>
  <Slides>17</Slides>
  <Notes>23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17</vt:i4>
      </vt:variant>
    </vt:vector>
  </HeadingPairs>
  <TitlesOfParts>
    <vt:vector size="32" baseType="lpstr">
      <vt:lpstr>Arial</vt:lpstr>
      <vt:lpstr>宋体</vt:lpstr>
      <vt:lpstr>Wingdings</vt:lpstr>
      <vt:lpstr>微软雅黑</vt:lpstr>
      <vt:lpstr>Wingdings</vt:lpstr>
      <vt:lpstr>Arial</vt:lpstr>
      <vt:lpstr>印品粗朗体</vt:lpstr>
      <vt:lpstr>方正兰亭中黑_GBK</vt:lpstr>
      <vt:lpstr>黑体</vt:lpstr>
      <vt:lpstr>仿宋</vt:lpstr>
      <vt:lpstr>Arial Unicode MS</vt:lpstr>
      <vt:lpstr>Calibri</vt:lpstr>
      <vt:lpstr>等线</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汽车行业</dc:title>
  <dc:creator>第一PPT</dc:creator>
  <cp:keywords>www.1ppt.com</cp:keywords>
  <dc:description>www.1ppt.com</dc:description>
  <cp:lastModifiedBy>杀青</cp:lastModifiedBy>
  <cp:revision>59</cp:revision>
  <dcterms:created xsi:type="dcterms:W3CDTF">2018-07-16T03:30:00Z</dcterms:created>
  <dcterms:modified xsi:type="dcterms:W3CDTF">2025-05-09T15:37:25Z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DD0E37C9BEC845A593A8EB44E7236FFC_12</vt:lpwstr>
  </property>
  <property fmtid="{D5CDD505-2E9C-101B-9397-08002B2CF9AE}" pid="3" name="KSOProductBuildVer">
    <vt:lpwstr>2052-12.1.0.20784</vt:lpwstr>
  </property>
</Properties>
</file>